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24042-7F8D-49B2-897C-9BC94EE9CF52}" v="586" dt="2020-04-01T15:10:5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캡스톤</a:t>
            </a:r>
            <a:r>
              <a:rPr lang="ko-KR" altLang="en-US" dirty="0">
                <a:ea typeface="맑은 고딕"/>
              </a:rPr>
              <a:t> 디자인(2)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200402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F3F32-696F-4AFA-82DA-57C49E98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마리옵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841A9-440A-4A29-B69A-61CAFE07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녹음 품질을 8kHz로 녹음해봤지만 저음으로 들리는 현상이 지속되었고 녹음품질 개선시키는 작업은 일시중단.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기존 심박측정기능이 있던 main코드를 비동기로 바꾸는 작업.</a:t>
            </a:r>
          </a:p>
          <a:p>
            <a:r>
              <a:rPr lang="ko-KR" altLang="en-US">
                <a:ea typeface="맑은 고딕"/>
              </a:rPr>
              <a:t>녹음 코드를 병합하여 비동기로 바꾸는 작업.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다른 센서를 측정하는 중에도 녹음이나 또다른 센서의 측정이 이루어져야하기 때문에 delay()를 사용하는 부분을 제거.</a:t>
            </a:r>
          </a:p>
          <a:p>
            <a:r>
              <a:rPr lang="ko-KR" altLang="en-US">
                <a:ea typeface="맑은 고딕"/>
              </a:rPr>
              <a:t>블루투스 통신으로 알림 패킷을 휴대폰까지 전송하는 작업 진행 예정.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979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79153-D7FC-4CD5-BB85-CB5CBA99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패킷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07882-FE37-49FD-B4CF-B16C25A9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8byte = MLO ID (ex : MLO00001)</a:t>
            </a:r>
            <a:endParaRPr lang="ko-KR" altLang="en-US"/>
          </a:p>
          <a:p>
            <a:r>
              <a:rPr lang="ko-KR">
                <a:ea typeface="+mn-lt"/>
                <a:cs typeface="+mn-lt"/>
              </a:rPr>
              <a:t>1byte = Packet ID (ex : 0x01 = alert, 0x02 = else...)</a:t>
            </a:r>
            <a:endParaRPr lang="ko-KR"/>
          </a:p>
          <a:p>
            <a:r>
              <a:rPr lang="ko-KR">
                <a:ea typeface="+mn-lt"/>
                <a:cs typeface="+mn-lt"/>
              </a:rPr>
              <a:t>1byte = Alert ID (ex : 0x00 = none, 0x01 = heartbeat, 0x02 = decibel, 0x03 = heartbeat&amp;decibel)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1389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캡스톤 디자인(2)</vt:lpstr>
      <vt:lpstr>마리옵</vt:lpstr>
      <vt:lpstr>패킷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46</cp:revision>
  <dcterms:created xsi:type="dcterms:W3CDTF">2020-04-01T14:18:35Z</dcterms:created>
  <dcterms:modified xsi:type="dcterms:W3CDTF">2020-04-01T15:11:20Z</dcterms:modified>
</cp:coreProperties>
</file>