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7b125fe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7b125fe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b125f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b125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c1a7c2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c1a7c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7b125f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7b125f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7b125f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7b125f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7b125fe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7b125f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7b125fe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7b125f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7b125fe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7b125fe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7b125f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7b125f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캡스톤 디자인(1)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</a:rPr>
              <a:t>팀 : 김태정, 이동근, 송훈기, 이건주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438" y="404850"/>
            <a:ext cx="7355125" cy="43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Music Helper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175" y="1487575"/>
            <a:ext cx="2352325" cy="31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588" y="2851650"/>
            <a:ext cx="930475" cy="3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0150" y="1579600"/>
            <a:ext cx="2169625" cy="294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회의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38" y="1265950"/>
            <a:ext cx="4071200" cy="336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481" y="1265950"/>
            <a:ext cx="3891269" cy="33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구체화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1017725"/>
            <a:ext cx="495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감각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466700" y="1515125"/>
            <a:ext cx="2952900" cy="3154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문제점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소리로 듣거나(청각) 지휘자를 보는(시각) 방식은 긴 연습시간이 필요하고 환경에 따라 제한되는 경우가 많다.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3F3F3"/>
                </a:solidFill>
              </a:rPr>
              <a:t>ex) 야외공연으로 주변소음이 너무 큰 경우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724400" y="1515125"/>
            <a:ext cx="2952900" cy="3154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해결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진동으로 박자를 알려주는 웨어러블 기기를  개발한다.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구체화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1017725"/>
            <a:ext cx="495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진입점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466700" y="1515125"/>
            <a:ext cx="2952900" cy="3154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문제점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여러악기로 곡이 만들어지지만 악기를 연주하는 개개인의 도입부가 다르다.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3F3F3"/>
                </a:solidFill>
              </a:rPr>
              <a:t>ex) 곡이 시작하고 2분 13초 부터 드럼 솔로가 32초간 진행되고 다시 합주를 한다.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724400" y="1515125"/>
            <a:ext cx="2952900" cy="3154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해결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반복적인 박자만 알려주는 것이 아니라 전체 곡에서 각 악기 개개인의 도입부를 알려줄 수 있도록 개발한다.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구체화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1017725"/>
            <a:ext cx="495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음악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466700" y="1515125"/>
            <a:ext cx="2952900" cy="3154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문제점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곡을 구성하는 템포를 임의로 입력할 수 있도록 해도 한 곡에서 템포가  여러번 바뀌는 경우 일일히 입력하는 것이 힘들다.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724400" y="1515125"/>
            <a:ext cx="2952900" cy="3154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해결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악보를 인식해서 전체 곡을 구성하는 템포를 만들어낼 수 있도록 개발한다.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구체화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017725"/>
            <a:ext cx="495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악보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466700" y="1515125"/>
            <a:ext cx="2952900" cy="3154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문제점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악보가 없는 곡이거나 악보를 구할 수 없는 경우 또다시 템포를 입력하기 힘들다는 문제점이 생긴다.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724400" y="1515125"/>
            <a:ext cx="2952900" cy="3154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해결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음원에서 반복적인 진폭의 변화를 인식해서 해당 음원을 구성하는 템포를 저장할 수 있도록 개발한다.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확장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1017725"/>
            <a:ext cx="495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스피치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466700" y="1515125"/>
            <a:ext cx="2952900" cy="3154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가능성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어떠한 시간범위 안에서 도입부를 알려주는 기능을 활용할 수 있는 곳이 있을까?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724400" y="1515125"/>
            <a:ext cx="2952900" cy="3154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확장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시간이 정해진 스피치, 발표를 할 때 자신이 정해둔 시점을 설정해서 발표를 매끄럽게 진행할 수 있도록 도와준다.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3F3F3"/>
                </a:solidFill>
              </a:rPr>
              <a:t>ex) 10분동안 발표해야하는 자리에서 처음 1~3분은 주제1을, 3~7분은 주제2를, 7~10분은 마무리 멘트를 해야만 시간을 맞출 수 있다.</a:t>
            </a:r>
            <a:endParaRPr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문제점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171800" y="1206325"/>
            <a:ext cx="6800400" cy="1099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진동의 종류를 다르게 느끼는 것의 어려움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메인템포(정해진 반복적인 박자)를 알려주는 진동과 특정 개인의 도입부를 알려주는 진동에 차별을 두어야하는데 진동의 차이를 쉽게 인식하지 못할 가능성이 있다.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171800" y="2372625"/>
            <a:ext cx="6800400" cy="1099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음원의 템포를 인식하는 어려움</a:t>
            </a:r>
            <a:endParaRPr b="1"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주기적으로 진폭이 커지는 부분을 추출한다고 해도 해당 곡의 정확한 템포라고 확신하기 힘들다.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171800" y="3538925"/>
            <a:ext cx="6800400" cy="1099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동기화의 어려움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기기들 사이의 동기화가 가장 중요한 요인이므로 빠르고 저렴한 통신기술이 필요하다.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