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64" r:id="rId6"/>
    <p:sldId id="266" r:id="rId7"/>
    <p:sldId id="262" r:id="rId8"/>
    <p:sldId id="263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9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3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6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1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1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CB69-E511-45B0-B458-45B38C7FEA6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1720-F7E1-47F6-8D8D-C0BC2435E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bworld.tistory.com/103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un3004.tistory.com/4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ko-KR" altLang="en-US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캡스톤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디자인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(1)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797152"/>
            <a:ext cx="6400800" cy="1752600"/>
          </a:xfrm>
        </p:spPr>
        <p:txBody>
          <a:bodyPr/>
          <a:lstStyle/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팀 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김태정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이동근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송훈기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이건주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68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기대 활용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글을 읽기 수월해져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읽고 이해하는데 도움을 줌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논문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등 전문적인 서적을 읽는데도 도움을 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686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5. </a:t>
            </a:r>
            <a:r>
              <a:rPr lang="ko-KR" altLang="en-US" sz="32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주변 소음에 따라 무음모드 되는 시스템 </a:t>
            </a:r>
            <a:endParaRPr lang="ko-KR" altLang="en-US" sz="32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출처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https://gbworld.tistory.com/1034</a:t>
            </a:r>
            <a:endParaRPr lang="ko-KR" altLang="en-US" dirty="0"/>
          </a:p>
        </p:txBody>
      </p:sp>
      <p:pic>
        <p:nvPicPr>
          <p:cNvPr id="3074" name="Picture 2" descr="C:\Users\DA0504\Desktop\매너모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57" y="2276872"/>
            <a:ext cx="5159375" cy="243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5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기대 활용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공공장소 및 기타 </a:t>
            </a:r>
            <a:r>
              <a:rPr lang="ko-KR" altLang="en-US" b="1" dirty="0" err="1" smtClean="0"/>
              <a:t>조용해야하는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장소내에서</a:t>
            </a:r>
            <a:r>
              <a:rPr lang="ko-KR" altLang="en-US" b="1" dirty="0" smtClean="0"/>
              <a:t> 활용됨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880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아이디어의 초점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사회적인 약자를 위한 아이디어</a:t>
            </a:r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삶의 질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(Well-being)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74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1.</a:t>
            </a:r>
            <a:r>
              <a:rPr lang="ko-KR" altLang="en-US" sz="3200" b="1" dirty="0" smtClean="0"/>
              <a:t>시각장애인들을 위한 점자 얼굴 </a:t>
            </a:r>
            <a:r>
              <a:rPr lang="ko-KR" altLang="en-US" sz="3200" b="1" dirty="0" err="1" smtClean="0"/>
              <a:t>인식판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610949"/>
            <a:ext cx="3086100" cy="292608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52120" y="1628799"/>
            <a:ext cx="2570480" cy="364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4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기대 활용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시각장애인분들이 보다 더 많은 것들을 촉각을 통해서 학습이 가능하도록 함</a:t>
            </a:r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장애를 가진 어린이들이 물체를 만지면서 안전하게 학습하도록 함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청각 장애인용 팔찌 센서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GettyimagesBank</a:t>
            </a:r>
            <a:endParaRPr lang="ko-KR" altLang="en-US" dirty="0"/>
          </a:p>
        </p:txBody>
      </p:sp>
      <p:pic>
        <p:nvPicPr>
          <p:cNvPr id="2050" name="Picture 2" descr="C:\Users\DA0504\Desktop\팔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628800"/>
            <a:ext cx="389413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2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기대 활용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보다 더 안전하게 거리를 지날 수 있도록 함 </a:t>
            </a:r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/>
          </a:p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공사현장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및 기타 사람의 소리로 들을 수 없는 장소에서 안전사고 예방</a:t>
            </a:r>
            <a:endParaRPr lang="en-US" altLang="ko-KR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2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운동자세 교정 진동 </a:t>
            </a:r>
            <a:r>
              <a:rPr lang="ko-KR" altLang="en-US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센서판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https://nun3004.tistory.com/44</a:t>
            </a:r>
            <a:endParaRPr lang="ko-KR" altLang="en-US" dirty="0"/>
          </a:p>
        </p:txBody>
      </p:sp>
      <p:pic>
        <p:nvPicPr>
          <p:cNvPr id="1026" name="Picture 2" descr="C:\Users\DA0504\Desktop\안마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2309812" cy="22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66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기대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올바른 자세를 통해서 효율적인 운동을 할 수 </a:t>
            </a:r>
            <a:r>
              <a:rPr lang="ko-KR" altLang="en-US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있게됨</a:t>
            </a:r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운동뿐만 아니라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오래앉아있는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수험생 및 사회인들에게도 자세 교정에 신경 쓸 수 있도록 함</a:t>
            </a:r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47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4.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문맥 신호등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1844824"/>
            <a:ext cx="252028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0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160</Words>
  <Application>Microsoft Office PowerPoint</Application>
  <PresentationFormat>화면 슬라이드 쇼(4:3)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캡스톤 디자인(1)</vt:lpstr>
      <vt:lpstr>아이디어의 초점</vt:lpstr>
      <vt:lpstr>1.시각장애인들을 위한 점자 얼굴 인식판</vt:lpstr>
      <vt:lpstr>기대 활용</vt:lpstr>
      <vt:lpstr>2.청각 장애인용 팔찌 센서</vt:lpstr>
      <vt:lpstr>기대 활용</vt:lpstr>
      <vt:lpstr>3.운동자세 교정 진동 센서판</vt:lpstr>
      <vt:lpstr>기대 활용</vt:lpstr>
      <vt:lpstr>4. 문맥 신호등</vt:lpstr>
      <vt:lpstr>기대 활용</vt:lpstr>
      <vt:lpstr>5. 주변 소음에 따라 무음모드 되는 시스템 </vt:lpstr>
      <vt:lpstr>기대 활용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디자인(1)</dc:title>
  <dc:creator>ANY</dc:creator>
  <cp:lastModifiedBy>ANY</cp:lastModifiedBy>
  <cp:revision>4</cp:revision>
  <dcterms:created xsi:type="dcterms:W3CDTF">2019-09-10T16:23:16Z</dcterms:created>
  <dcterms:modified xsi:type="dcterms:W3CDTF">2019-09-10T16:58:58Z</dcterms:modified>
</cp:coreProperties>
</file>