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6" r:id="rId5"/>
    <p:sldId id="257" r:id="rId6"/>
    <p:sldId id="272" r:id="rId7"/>
    <p:sldId id="259" r:id="rId8"/>
    <p:sldId id="260" r:id="rId9"/>
    <p:sldId id="268" r:id="rId10"/>
    <p:sldId id="270" r:id="rId11"/>
    <p:sldId id="269" r:id="rId12"/>
    <p:sldId id="271" r:id="rId13"/>
    <p:sldId id="261" r:id="rId14"/>
    <p:sldId id="263" r:id="rId15"/>
    <p:sldId id="264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F4B5-EB38-4C88-B034-347676630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74CC4A-2382-4FF3-AC9E-61A01AC8F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E51C8-3CBA-42EC-BF4F-BF30CFC3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97673-B36F-4F5D-A835-BBD8EF9D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9609B-DC3D-4C3B-8743-45DB03CD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EDB20-64CC-4249-9057-B5426250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C8855-107E-47EC-9982-A7009D34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53E7C-0F87-4BBA-8A32-CC946739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D0C46-32E0-49F1-A960-CBC072EC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2FA68-238C-41C4-8C18-79D2B4D5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2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F4E52F-0BEC-46BD-A730-3D89BD718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7425B-980F-46CF-9FBD-46C90D7F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55DE2-7ECB-46B6-9EB3-4B24CFB6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D4499-39D4-4454-834D-E60B9FDE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2B46A-E90A-4E4F-BFCD-C521AFFA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31F29-BCB4-4320-949F-FBCBA1E0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7F126-102A-4AC2-B846-B8D998DF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18F69-05C3-48BC-8B35-BDA6C61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47BE7-D408-45C7-8381-BD67566E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F50C9-AD15-45E5-8BD4-DA2B68F0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C9B20-083C-41CB-9706-0FA05CD7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36DAD-4F44-4E18-A512-B8E71165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B4C54-A923-436F-BAA8-5D65FF9B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9B0B3-C212-4195-85DA-657947BE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9304F-26FC-4510-8AF3-B8910BB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7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9D783-C86E-4ED6-8918-7C86BB33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52D13-D438-4274-A3CA-AD89F7EA2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83529-2FB1-4FC6-99E9-89531D620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3769C-B39F-4B6B-9916-B8840DF3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4F21A-821E-4BAE-AEA7-3022C098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5F056-D7D9-4C0E-9069-970CD200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0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CC983-C309-413A-9C81-F5DE5C44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F3DC3-CABC-4CFA-A589-B7F34D8A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EC8D8-CC2B-45E8-90FE-E2C344038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522B3-F9B3-4168-90D5-013D1FD19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119DC5-B3F4-4ED8-A04A-62F071B1B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E07CC1-F60D-48D0-A72E-7B33B251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C7F796-D64F-4DEE-AC5E-454CF239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810274-A87A-4A77-8EF8-2C492BC6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00FFA-CC71-4E0A-A4CE-68480CEB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B811A1-3E40-4248-8F51-B42372E0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D4335-6B9D-4BA1-86B5-79DAB3F8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901151-479C-49F1-AA19-B4FDE6D2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F92ED3-36E6-4283-97D3-BE9D5FBA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72D47-DDC3-4360-BDBC-A507E138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EB1A8-8C1B-4E73-8245-04A0D952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8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CBE2F-93E5-4BD6-9FA5-E57F91CA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47FC1-25CD-471A-9BB2-19296F77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C5B75-BCEB-4663-8D08-44F69BE4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07C3A-9207-4F04-97CB-19F1D284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BEBBB-81DC-4C47-92DD-4C3365DB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A938C-9A87-4A67-A299-FE908663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8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23CA9-DCD9-48D8-9984-07EB6BC3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C30E9F-846D-4A00-966E-0499A967B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F4622-0B9D-4EFF-AF3C-90C07349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079BA-2A16-4885-8702-4AF57E58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68937-4BEF-4FC4-8F2E-5F881159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C3CCF-6D73-4085-AB06-050B31E4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9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76841-2982-4E2D-82CB-42E9011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00BB89-6B58-4C5F-83A9-73BED54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B6C3-030B-48FC-B2FB-40B08FBBF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5E43B-DEE4-4B48-ADEC-03CE4CA2860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89D65-B81C-46D8-8521-6504DE046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71AF7-FEEF-4B8B-8B70-122ADE2B9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4870-B526-48AD-9B40-2F80FBA7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9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r.mouser.com/ProductDetail/?qs=F5EMLAvA7IDUfyHmZ3Y5OQ%3D%3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r.mouser.com/ProductDetail/?qs=1mbolxNpo8dZV83dHCEirA%3D%3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ugwhale.com/raspberrypi-raspbian-swap-memory/#3_SW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echasolution.com/shop/goods/goods_view.php?goodsno=329709&amp;category=13500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roboholic84&amp;logNo=221128601229&amp;parentCategoryNo=&amp;categoryNo=32&amp;viewDate=&amp;isShowPopularPosts=false&amp;from=postVi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icemart.co.kr/goods/view?no=128962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hopping.interpark.com/product/productInfo.do?prdNo=6881365629&amp;gclid=EAIaIQobChMIwZTCl9b25QIV1KiWCh3UkgTPEAQYASABEgIuMfD_Bw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r.mouser.com/ProductDetail/?qs=EgF7oUuTQmqFn5RjeZ0Jwg%3D%3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A2F15-A969-47E0-B37A-960C4E4F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하드웨어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D3AF9-1B30-4706-A8DE-4C077A239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이깐주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0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5E75A-9A8C-422D-9AEB-7C7B455B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https://kr.mouser.com/ProductDetail/?qs=F5EMLAvA7IDUfyHmZ3Y5OQ%3D%3D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5CDE72-E8A1-4218-9951-4AAA60A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71" y="1690688"/>
            <a:ext cx="4962525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DC96D-0311-4303-9909-211510DAFCBD}"/>
              </a:ext>
            </a:extLst>
          </p:cNvPr>
          <p:cNvSpPr txBox="1"/>
          <p:nvPr/>
        </p:nvSpPr>
        <p:spPr>
          <a:xfrm>
            <a:off x="6096000" y="1947333"/>
            <a:ext cx="577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20,300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16G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31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38136-6653-4C9D-9820-F026AD85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https://kr.mouser.com/ProductDetail/?qs=1mbolxNpo8dZV83dHCEirA%3D%3D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F6E0FC-6720-4FB8-B7BA-6324FC05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4783"/>
            <a:ext cx="4905375" cy="4628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12E82-A053-42BE-849F-0166E0627141}"/>
              </a:ext>
            </a:extLst>
          </p:cNvPr>
          <p:cNvSpPr txBox="1"/>
          <p:nvPr/>
        </p:nvSpPr>
        <p:spPr>
          <a:xfrm>
            <a:off x="6096000" y="1947333"/>
            <a:ext cx="577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11,500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8G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9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82691-303B-4692-BEC1-30A8CDAD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 </a:t>
            </a:r>
            <a:r>
              <a:rPr lang="en-US" altLang="ko-KR" dirty="0"/>
              <a:t>swap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0240C-EA1D-44E1-B0FC-918AC3E3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Swap</a:t>
            </a:r>
            <a:r>
              <a:rPr lang="ko-KR" altLang="en-US" dirty="0"/>
              <a:t>이란 </a:t>
            </a:r>
            <a:r>
              <a:rPr lang="en-US" altLang="ko-KR" dirty="0"/>
              <a:t>ram</a:t>
            </a:r>
            <a:r>
              <a:rPr lang="ko-KR" altLang="en-US" dirty="0"/>
              <a:t>과 동일한 역할 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https://bugwhale.com/raspberrypi-raspbian-swap-memory/#3_SWAP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링크와 같이 </a:t>
            </a:r>
            <a:r>
              <a:rPr lang="en-US" altLang="ko-KR" dirty="0"/>
              <a:t>swap</a:t>
            </a:r>
            <a:r>
              <a:rPr lang="ko-KR" altLang="en-US" dirty="0"/>
              <a:t>으로 추가적인 </a:t>
            </a:r>
            <a:r>
              <a:rPr lang="en-US" altLang="ko-KR" dirty="0"/>
              <a:t>swap</a:t>
            </a:r>
            <a:r>
              <a:rPr lang="ko-KR" altLang="en-US" dirty="0"/>
              <a:t>을 할당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요약 </a:t>
            </a:r>
            <a:r>
              <a:rPr lang="en-US" altLang="ko-KR" dirty="0"/>
              <a:t>: </a:t>
            </a:r>
            <a:r>
              <a:rPr lang="ko-KR" altLang="en-US" dirty="0"/>
              <a:t>따로 뭘 구매할 필요 없이 명령어로 추가 할당가능</a:t>
            </a:r>
          </a:p>
        </p:txBody>
      </p:sp>
    </p:spTree>
    <p:extLst>
      <p:ext uri="{BB962C8B-B14F-4D97-AF65-F5344CB8AC3E}">
        <p14:creationId xmlns:p14="http://schemas.microsoft.com/office/powerpoint/2010/main" val="281319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CB1D9-83E9-40F9-8139-D2C1A50E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블루투스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D9D78-6DF4-448C-8A95-1563B191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라즈베리 </a:t>
            </a:r>
            <a:r>
              <a:rPr lang="en-US" altLang="ko-KR" dirty="0"/>
              <a:t>3b </a:t>
            </a:r>
            <a:r>
              <a:rPr lang="ko-KR" altLang="en-US" dirty="0"/>
              <a:t>에 내장 라이브러리로 사용 가능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별도로 구매할 필요가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47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03662-B96E-4D4A-B9D6-05C2EC09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E58E6-5DA6-47E9-B111-34E179B2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http://mechasolution.com/shop/goods/goods_view.php?goodsno=329709&amp;category=135004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고속 충전 </a:t>
            </a:r>
            <a:r>
              <a:rPr lang="en-US" altLang="ko-KR" dirty="0"/>
              <a:t>=&gt; </a:t>
            </a:r>
            <a:r>
              <a:rPr lang="ko-KR" altLang="en-US" dirty="0"/>
              <a:t>고 전압 충전</a:t>
            </a:r>
            <a:endParaRPr lang="en-US" altLang="ko-KR" dirty="0"/>
          </a:p>
          <a:p>
            <a:r>
              <a:rPr lang="ko-KR" altLang="en-US" dirty="0"/>
              <a:t>고속 충전 및 저속 충전할 경우 하드웨어가 손상할 가능성이 있어서 전용 충전기를 사용하는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06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CA099-4E4F-4BC1-9416-A851A5F7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5787496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http://blog.naver.com/PostView.nhn?blogId=roboholic84&amp;logNo=221128601229&amp;parentCategoryNo=&amp;categoryNo=32&amp;viewDate=&amp;isShowPopularPosts=false&amp;from=postView</a:t>
            </a:r>
            <a:endParaRPr lang="en-US" altLang="ko-KR" dirty="0"/>
          </a:p>
          <a:p>
            <a:r>
              <a:rPr lang="ko-KR" altLang="en-US" dirty="0"/>
              <a:t>해당 링크에서 보드 및 </a:t>
            </a:r>
            <a:r>
              <a:rPr lang="en-US" altLang="ko-KR" dirty="0" err="1"/>
              <a:t>sd</a:t>
            </a:r>
            <a:r>
              <a:rPr lang="en-US" altLang="ko-KR" dirty="0"/>
              <a:t> card </a:t>
            </a:r>
            <a:r>
              <a:rPr lang="ko-KR" altLang="en-US" dirty="0"/>
              <a:t>등 조언을 얻음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1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F555C-E7C8-4454-BDE7-039CF79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4DBD-51FF-4A05-9C07-4BEDF802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내일 발표</a:t>
            </a:r>
            <a:endParaRPr lang="en-US" altLang="ko-KR" dirty="0"/>
          </a:p>
          <a:p>
            <a:r>
              <a:rPr lang="ko-KR" altLang="en-US" dirty="0"/>
              <a:t>기능과 시나리오에 대해서 자세히 말하고 </a:t>
            </a:r>
            <a:endParaRPr lang="en-US" altLang="ko-KR" dirty="0"/>
          </a:p>
          <a:p>
            <a:r>
              <a:rPr lang="ko-KR" altLang="en-US" dirty="0"/>
              <a:t>하드웨어에 대한 조언을 구하게 좋다고 생각함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80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1321B-51B9-4F34-8130-013A4C0E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 </a:t>
            </a:r>
            <a:r>
              <a:rPr lang="en-US" altLang="ko-KR" dirty="0"/>
              <a:t>-&gt; </a:t>
            </a:r>
            <a:r>
              <a:rPr lang="ko-KR" altLang="en-US" dirty="0"/>
              <a:t>텍스트 변환에 필요한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AF154-6314-45FB-B431-17F49C83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보드 </a:t>
            </a:r>
            <a:r>
              <a:rPr lang="en-US" altLang="ko-KR" dirty="0"/>
              <a:t>– </a:t>
            </a:r>
            <a:r>
              <a:rPr lang="ko-KR" altLang="en-US" dirty="0"/>
              <a:t>인터넷 통신</a:t>
            </a:r>
            <a:r>
              <a:rPr lang="en-US" altLang="ko-KR" dirty="0"/>
              <a:t>(</a:t>
            </a:r>
            <a:r>
              <a:rPr lang="en-US" altLang="ko-KR" dirty="0" err="1"/>
              <a:t>wifi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되야함</a:t>
            </a:r>
            <a:endParaRPr lang="en-US" altLang="ko-KR" dirty="0"/>
          </a:p>
          <a:p>
            <a:r>
              <a:rPr lang="ko-KR" altLang="en-US" dirty="0"/>
              <a:t>마이크 </a:t>
            </a:r>
            <a:r>
              <a:rPr lang="en-US" altLang="ko-KR" dirty="0"/>
              <a:t>– </a:t>
            </a:r>
            <a:r>
              <a:rPr lang="ko-KR" altLang="en-US" dirty="0"/>
              <a:t>보드 장착만 되면 아무거나 상관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 </a:t>
            </a:r>
            <a:r>
              <a:rPr lang="en-US" altLang="ko-KR" dirty="0"/>
              <a:t>– </a:t>
            </a:r>
            <a:r>
              <a:rPr lang="ko-KR" altLang="en-US" dirty="0"/>
              <a:t>최초 볼륨 조절에 필요</a:t>
            </a:r>
            <a:r>
              <a:rPr lang="en-US" altLang="ko-KR" dirty="0"/>
              <a:t>, </a:t>
            </a:r>
            <a:r>
              <a:rPr lang="ko-KR" altLang="en-US" dirty="0"/>
              <a:t>아무거나 상관없음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기기에 장착하는게 아님</a:t>
            </a:r>
            <a:r>
              <a:rPr lang="en-US" altLang="ko-KR" dirty="0"/>
              <a:t>. </a:t>
            </a:r>
            <a:r>
              <a:rPr lang="ko-KR" altLang="en-US" dirty="0"/>
              <a:t>최초 구현 시 필요</a:t>
            </a:r>
            <a:endParaRPr lang="en-US" altLang="ko-KR" dirty="0"/>
          </a:p>
          <a:p>
            <a:r>
              <a:rPr lang="ko-KR" altLang="en-US" dirty="0"/>
              <a:t>변환 라이브러리 </a:t>
            </a:r>
            <a:r>
              <a:rPr lang="en-US" altLang="ko-KR" dirty="0"/>
              <a:t>– </a:t>
            </a:r>
            <a:r>
              <a:rPr lang="ko-KR" altLang="en-US" dirty="0"/>
              <a:t>다음장에서 설명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0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DF20-EB60-412B-BE1C-D24F3D0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 </a:t>
            </a:r>
            <a:r>
              <a:rPr lang="en-US" altLang="ko-KR" dirty="0"/>
              <a:t>-&gt; </a:t>
            </a:r>
            <a:r>
              <a:rPr lang="ko-KR" altLang="en-US" dirty="0"/>
              <a:t>텍스트 변환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C5C93-3F1E-4906-8F9E-AC8D6939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대표적인 음성인식 솔루션으로 </a:t>
            </a:r>
            <a:endParaRPr lang="en-US" altLang="ko-KR" dirty="0"/>
          </a:p>
          <a:p>
            <a:r>
              <a:rPr lang="ko-KR" altLang="en-US" dirty="0"/>
              <a:t>구글 </a:t>
            </a:r>
            <a:r>
              <a:rPr lang="en-US" altLang="ko-KR" dirty="0"/>
              <a:t>1. </a:t>
            </a:r>
            <a:r>
              <a:rPr lang="ko-KR" altLang="en-US" dirty="0" err="1"/>
              <a:t>어시스턴스</a:t>
            </a:r>
            <a:r>
              <a:rPr lang="en-US" altLang="ko-KR" dirty="0"/>
              <a:t>, 2. </a:t>
            </a:r>
            <a:r>
              <a:rPr lang="ko-KR" altLang="en-US" dirty="0"/>
              <a:t>스피치</a:t>
            </a:r>
            <a:endParaRPr lang="en-US" altLang="ko-KR" dirty="0"/>
          </a:p>
          <a:p>
            <a:r>
              <a:rPr lang="ko-KR" altLang="en-US" dirty="0"/>
              <a:t>아마존의 </a:t>
            </a:r>
            <a:r>
              <a:rPr lang="en-US" altLang="ko-KR" dirty="0"/>
              <a:t>3. </a:t>
            </a:r>
            <a:r>
              <a:rPr lang="ko-KR" altLang="en-US" dirty="0" err="1"/>
              <a:t>알렉사</a:t>
            </a:r>
            <a:endParaRPr lang="en-US" altLang="ko-KR" dirty="0"/>
          </a:p>
          <a:p>
            <a:r>
              <a:rPr lang="ko-KR" altLang="en-US" dirty="0"/>
              <a:t>위 모두 파이썬 </a:t>
            </a:r>
            <a:r>
              <a:rPr lang="en-US" altLang="ko-KR" dirty="0"/>
              <a:t>SDK</a:t>
            </a:r>
            <a:r>
              <a:rPr lang="ko-KR" altLang="en-US" dirty="0"/>
              <a:t> 형태로 제공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어시스턴트와</a:t>
            </a:r>
            <a:r>
              <a:rPr lang="ko-KR" altLang="en-US" dirty="0"/>
              <a:t> </a:t>
            </a:r>
            <a:r>
              <a:rPr lang="ko-KR" altLang="en-US" dirty="0" err="1"/>
              <a:t>알렉사는</a:t>
            </a:r>
            <a:r>
              <a:rPr lang="ko-KR" altLang="en-US" dirty="0"/>
              <a:t> 영어 밖에 안되지만 무료</a:t>
            </a:r>
            <a:endParaRPr lang="en-US" altLang="ko-KR" dirty="0"/>
          </a:p>
          <a:p>
            <a:r>
              <a:rPr lang="ko-KR" altLang="en-US" dirty="0"/>
              <a:t>스피치는 </a:t>
            </a:r>
            <a:r>
              <a:rPr lang="en-US" altLang="ko-KR" dirty="0"/>
              <a:t>110</a:t>
            </a:r>
            <a:r>
              <a:rPr lang="ko-KR" altLang="en-US" dirty="0"/>
              <a:t>개의 언어 지원하지만 </a:t>
            </a:r>
            <a:r>
              <a:rPr lang="en-US" altLang="ko-KR" dirty="0"/>
              <a:t>12</a:t>
            </a:r>
            <a:r>
              <a:rPr lang="ko-KR" altLang="en-US" dirty="0"/>
              <a:t>개월만 무료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이거에 대한 이건주의 의견 </a:t>
            </a:r>
            <a:r>
              <a:rPr lang="ko-KR" altLang="en-US" dirty="0" err="1"/>
              <a:t>다음장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94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7B62-2626-471C-9B2D-F58D4213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이건주 의견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1ED04-B329-4A88-84F1-5EDCD3ED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 시 영어로 해도 우리가 하고자 하는 목표는 이뤘다고 봄</a:t>
            </a:r>
            <a:endParaRPr lang="en-US" altLang="ko-KR" dirty="0"/>
          </a:p>
          <a:p>
            <a:r>
              <a:rPr lang="ko-KR" altLang="en-US" dirty="0"/>
              <a:t>왜냐하면 영어로 된 키워드를 인식하는 것과 한국어로 된 키워드로 인식하는 것은 같음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왜 한글로 안 함</a:t>
            </a:r>
            <a:r>
              <a:rPr lang="en-US" altLang="ko-KR" dirty="0"/>
              <a:t>?” </a:t>
            </a:r>
            <a:r>
              <a:rPr lang="ko-KR" altLang="en-US" dirty="0"/>
              <a:t>라고 하면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금전적인 문제가 있었다</a:t>
            </a:r>
            <a:r>
              <a:rPr lang="en-US" altLang="ko-KR" dirty="0"/>
              <a:t>”</a:t>
            </a:r>
            <a:r>
              <a:rPr lang="ko-KR" altLang="en-US" dirty="0"/>
              <a:t>라고 대답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60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3374-8DEA-47BD-904B-7EF675D4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286EF-B6B3-4260-86FC-81E54D2C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https://www.devicemart.co.kr/goods/view?no=1289629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3 B</a:t>
            </a:r>
          </a:p>
          <a:p>
            <a:r>
              <a:rPr lang="en-US" altLang="ko-KR" dirty="0" err="1"/>
              <a:t>Wifi</a:t>
            </a:r>
            <a:r>
              <a:rPr lang="en-US" altLang="ko-KR" dirty="0"/>
              <a:t> , Bluetooth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메모리 </a:t>
            </a:r>
            <a:r>
              <a:rPr lang="en-US" altLang="ko-KR" dirty="0"/>
              <a:t>1G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0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E4D93-A64B-4106-AF42-5C00272C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베터리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3861489-ABA6-445E-8F1A-D3D26DB80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415"/>
            <a:ext cx="4210050" cy="401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163EF-4259-42AB-A3EA-FF09B7879354}"/>
              </a:ext>
            </a:extLst>
          </p:cNvPr>
          <p:cNvSpPr txBox="1"/>
          <p:nvPr/>
        </p:nvSpPr>
        <p:spPr>
          <a:xfrm>
            <a:off x="6248400" y="2387600"/>
            <a:ext cx="5317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출력</a:t>
            </a:r>
            <a:r>
              <a:rPr lang="en-US" altLang="ko-KR" dirty="0"/>
              <a:t>: 5 v/2a</a:t>
            </a:r>
            <a:endParaRPr lang="ko-KR" altLang="en-US" dirty="0"/>
          </a:p>
          <a:p>
            <a:r>
              <a:rPr lang="ko-KR" altLang="en-US" dirty="0"/>
              <a:t>최대 입력</a:t>
            </a:r>
            <a:r>
              <a:rPr lang="en-US" altLang="ko-KR" dirty="0"/>
              <a:t>: 5 v/2a</a:t>
            </a:r>
            <a:endParaRPr lang="ko-KR" altLang="en-US" dirty="0"/>
          </a:p>
          <a:p>
            <a:r>
              <a:rPr lang="ko-KR" altLang="en-US" dirty="0"/>
              <a:t>배터리 전압</a:t>
            </a:r>
            <a:r>
              <a:rPr lang="en-US" altLang="ko-KR" dirty="0"/>
              <a:t>: 3.7 v</a:t>
            </a:r>
            <a:endParaRPr lang="ko-KR" altLang="en-US" dirty="0"/>
          </a:p>
          <a:p>
            <a:r>
              <a:rPr lang="ko-KR" altLang="en-US" dirty="0"/>
              <a:t>건전지 </a:t>
            </a:r>
            <a:r>
              <a:rPr lang="ko-KR" altLang="en-US" dirty="0" err="1"/>
              <a:t>수용량</a:t>
            </a:r>
            <a:r>
              <a:rPr lang="en-US" altLang="ko-KR" dirty="0"/>
              <a:t>: 2500 </a:t>
            </a:r>
            <a:r>
              <a:rPr lang="en-US" altLang="ko-KR" dirty="0" err="1"/>
              <a:t>mah</a:t>
            </a:r>
            <a:endParaRPr lang="ko-KR" altLang="en-US" dirty="0"/>
          </a:p>
          <a:p>
            <a:r>
              <a:rPr lang="ko-KR" altLang="en-US" dirty="0"/>
              <a:t>최대</a:t>
            </a:r>
            <a:r>
              <a:rPr lang="en-US" altLang="ko-KR" dirty="0"/>
              <a:t>. </a:t>
            </a:r>
            <a:r>
              <a:rPr lang="ko-KR" altLang="en-US" dirty="0"/>
              <a:t>충전기 현재</a:t>
            </a:r>
            <a:r>
              <a:rPr lang="en-US" altLang="ko-KR" dirty="0"/>
              <a:t>: 2a</a:t>
            </a:r>
            <a:endParaRPr lang="ko-KR" altLang="en-US" dirty="0"/>
          </a:p>
          <a:p>
            <a:r>
              <a:rPr lang="ko-KR" altLang="en-US" dirty="0"/>
              <a:t>최대</a:t>
            </a:r>
            <a:r>
              <a:rPr lang="en-US" altLang="ko-KR" dirty="0"/>
              <a:t>. </a:t>
            </a:r>
            <a:r>
              <a:rPr lang="ko-KR" altLang="en-US" dirty="0"/>
              <a:t>출력 전류</a:t>
            </a:r>
            <a:r>
              <a:rPr lang="en-US" altLang="ko-KR" dirty="0"/>
              <a:t>: 2a</a:t>
            </a:r>
            <a:endParaRPr lang="ko-KR" altLang="en-US" dirty="0"/>
          </a:p>
          <a:p>
            <a:r>
              <a:rPr lang="ko-KR" altLang="en-US" dirty="0"/>
              <a:t>널 크기</a:t>
            </a:r>
            <a:r>
              <a:rPr lang="en-US" altLang="ko-KR" dirty="0"/>
              <a:t>: 6.5x5.5 cm/2.56x2.17"</a:t>
            </a:r>
            <a:endParaRPr lang="ko-KR" altLang="en-US" dirty="0"/>
          </a:p>
          <a:p>
            <a:r>
              <a:rPr lang="ko-KR" altLang="en-US" dirty="0"/>
              <a:t>배터리 크기</a:t>
            </a:r>
            <a:r>
              <a:rPr lang="en-US" altLang="ko-KR" dirty="0"/>
              <a:t>: 6x4 cm/2.36x1.57"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가격 </a:t>
            </a:r>
            <a:r>
              <a:rPr lang="en-US" altLang="ko-KR" dirty="0"/>
              <a:t>15.67$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8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2857D-ECDA-48CD-BFC8-F6F12800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C2CC-C1BC-4F39-A3DA-76391F58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Usb</a:t>
            </a:r>
            <a:r>
              <a:rPr lang="ko-KR" altLang="en-US" dirty="0"/>
              <a:t>로 된 소형 마이크를 사용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http://shopping.interpark.com/product/productInfo.do?prdNo=6881365629&amp;gclid=EAIaIQobChMIwZTCl9b25QIV1KiWCh3UkgTPEAQYASABEgIuMfD_BwE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CFF37-AD34-404A-8C77-F1393856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03" y="3859213"/>
            <a:ext cx="3667125" cy="2998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B497B-C973-4103-A6A6-56963FD54F85}"/>
              </a:ext>
            </a:extLst>
          </p:cNvPr>
          <p:cNvSpPr txBox="1"/>
          <p:nvPr/>
        </p:nvSpPr>
        <p:spPr>
          <a:xfrm>
            <a:off x="6096000" y="419946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8,820</a:t>
            </a:r>
            <a:r>
              <a:rPr lang="ko-KR" altLang="en-US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91820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AEEF3-F180-4B8C-925D-FD56892B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</a:t>
            </a:r>
            <a:r>
              <a:rPr lang="en-US" altLang="ko-KR" dirty="0"/>
              <a:t>= </a:t>
            </a:r>
            <a:r>
              <a:rPr lang="en-US" altLang="ko-KR" dirty="0" err="1"/>
              <a:t>sd</a:t>
            </a:r>
            <a:r>
              <a:rPr lang="en-US" altLang="ko-KR" dirty="0"/>
              <a:t> card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BA428C6-5ABB-4004-AD78-261602277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32, 16, 8 G</a:t>
            </a:r>
            <a:r>
              <a:rPr lang="ko-KR" altLang="en-US" dirty="0"/>
              <a:t>에서 선택해야함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64G</a:t>
            </a:r>
            <a:r>
              <a:rPr lang="ko-KR" altLang="en-US" dirty="0"/>
              <a:t>도 있는데 전혀 필요 없어 보임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소프트웨어의 크기가 가늠이 되야 추가적인 메모리를 선택할 수 있다고 생각함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19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CC0B7-B320-483B-953A-CE07826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https://kr.mouser.com/ProductDetail/?qs=EgF7oUuTQmqFn5RjeZ0Jwg%3D%3D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3A7EA8F-91C4-482E-9D9D-D47573930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092" y="1690688"/>
            <a:ext cx="5086350" cy="5031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1B0AF-3033-4527-A638-ECB665867000}"/>
              </a:ext>
            </a:extLst>
          </p:cNvPr>
          <p:cNvSpPr txBox="1"/>
          <p:nvPr/>
        </p:nvSpPr>
        <p:spPr>
          <a:xfrm>
            <a:off x="6096000" y="1947333"/>
            <a:ext cx="577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23,000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32G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44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513</Words>
  <Application>Microsoft Office PowerPoint</Application>
  <PresentationFormat>와이드스크린</PresentationFormat>
  <Paragraphs>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하드웨어 조사</vt:lpstr>
      <vt:lpstr>음성 -&gt; 텍스트 변환에 필요한 것</vt:lpstr>
      <vt:lpstr>음성 -&gt; 텍스트 변환 라이브러리</vt:lpstr>
      <vt:lpstr>이건주 의견</vt:lpstr>
      <vt:lpstr>메인보드</vt:lpstr>
      <vt:lpstr>추가 베터리</vt:lpstr>
      <vt:lpstr>마이크</vt:lpstr>
      <vt:lpstr>메모리 = sd card</vt:lpstr>
      <vt:lpstr>https://kr.mouser.com/ProductDetail/?qs=EgF7oUuTQmqFn5RjeZ0Jwg%3D%3D</vt:lpstr>
      <vt:lpstr>https://kr.mouser.com/ProductDetail/?qs=F5EMLAvA7IDUfyHmZ3Y5OQ%3D%3D</vt:lpstr>
      <vt:lpstr>https://kr.mouser.com/ProductDetail/?qs=1mbolxNpo8dZV83dHCEirA%3D%3D</vt:lpstr>
      <vt:lpstr>라즈베리 swap</vt:lpstr>
      <vt:lpstr>블루투스 모듈</vt:lpstr>
      <vt:lpstr>충전기</vt:lpstr>
      <vt:lpstr>PowerPoint 프레젠테이션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하드웨어 조사</dc:title>
  <dc:creator>이건주</dc:creator>
  <cp:lastModifiedBy>이건주</cp:lastModifiedBy>
  <cp:revision>15</cp:revision>
  <dcterms:created xsi:type="dcterms:W3CDTF">2019-11-19T11:47:33Z</dcterms:created>
  <dcterms:modified xsi:type="dcterms:W3CDTF">2019-11-19T16:46:05Z</dcterms:modified>
</cp:coreProperties>
</file>