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9A42D-3380-4FB3-A74D-D003F78D9EC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ADB9-CD7B-47F7-82AC-4DD8FC1B7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DFF3-B587-45DF-AB60-B8C9448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FE886-A00B-43A6-BFD5-5D68A6BA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D1DC3-E498-4034-B86E-2F4916BC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30D9F-2013-49D3-8B81-0742B78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64EA-5E1D-4D3A-BF28-0EE7B85C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13C2-7C7D-4EE4-834B-B825F82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06DD9-3CCD-46B3-BAB9-028C41F73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CCAED-83A3-45F5-83BE-9883E79C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16E72-2C10-42A0-971B-6FF8DEEB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4EF54-9EB4-492F-ACD1-E74C2EB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4B7C1-F5C2-4EB2-A076-72C151CA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A5D48-76CB-4376-BE01-C80C4AAC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A4F2-9CC9-416C-8057-6491245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EFFFC-D9BA-4A10-8067-E1085A8E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AFCF9-41DF-4622-A9EF-A02354F3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409AE-65B3-4941-87D9-9509C0D4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32D92-FF0C-44CD-B02D-61729A75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B7E53-7971-4885-8AAD-0CE701C2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E7BE0-D3EF-4EFD-8AD6-3D9EBA9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57D9C-86C6-4EE3-9753-6DDF22A7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A1CA-0381-4C5D-8168-C018C41F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0D6B4-045C-4475-9562-AC4BF2DE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04C80-74D1-4268-B0E7-4483C9A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33F4-FF13-4809-B6EC-7D79B8D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25BE0-1E32-4420-896B-1A6A2EB2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ECDF1-CD68-4326-B135-E7482B49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1F70-6CA1-4BAB-949F-EC6F4284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079BE-7FFF-4BB3-84E2-EE2EBDDD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513AD-A82C-4102-B609-4732998A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6D60B-F1E7-4BBB-83F7-642DF64F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19F6-C83F-4174-A21B-9A154F90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5CDBA-8EC5-41FB-9FBD-2F4EAB2E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913DA-BE26-410D-92C4-84D45399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7FCA14-FF98-450E-8B4C-1A500794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89C91-14A5-431F-8CF5-EB45C2778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C67F6-3777-4FC9-AD3A-405636E5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0617E-D098-430B-930C-B15DE2CC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AFC6B-F6E4-4471-943A-E07B06F8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B32FC-2567-4BAF-BF77-86AFA1E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7F99-73DF-4856-9AD4-9FE82C0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10695-49CE-48C9-9320-4794EE8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6780A-9095-4CE2-BDED-A726F2D5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52DAF-16F3-4A64-BAF0-81E5697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0F3E76-0433-44A3-BDAC-53319DE9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9B456-C713-46C2-97AD-BFF213F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D29B8-AE5D-4758-BD92-FC7F806E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F684-5BBC-473C-A997-C0FA815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BA468-F411-421E-B66D-0C122142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52902-8348-467A-84A8-D2EE37AE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BE0A4-3864-49B0-B389-B3AEE16D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AEEF4-D6C3-4458-9931-AAF604B4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4236D-5168-405C-B08D-B106FA9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26E8-CF2D-4BF7-A127-0B9F228B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EE009-600D-470B-B4AA-28C6323BE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A05E0-37BC-41E5-B11C-74F36EBB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6D509-A05A-4974-BC2F-65FD2A68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C5969-04FC-432B-8E0E-6E71D19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4A0E1-7B1C-4A3D-A508-782C6A7E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FFF299-DDC4-4315-B2FA-9719A2A6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41D7F-52AC-4959-AF3C-1B108267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9055-9074-4796-B643-4B8EF2BDB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D414-D30A-4C70-B9AF-B87BA0CC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D86D-1687-4BB8-BF03-C8AAF32DE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1975" y="83820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마이 리틀 </a:t>
            </a:r>
            <a:r>
              <a:rPr lang="ko-KR" altLang="en-US" sz="3000" dirty="0" err="1" smtClean="0"/>
              <a:t>옵져버</a:t>
            </a:r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6400802" y="1745296"/>
            <a:ext cx="4728839" cy="30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dirty="0" smtClean="0"/>
              <a:t>-</a:t>
            </a:r>
            <a:endParaRPr lang="en-US" altLang="ko-KR" sz="2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6788150" y="2324101"/>
            <a:ext cx="3145469" cy="2717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구동 방식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통신 방법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하드웨어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74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xowjd41@naver.com</dc:creator>
  <cp:lastModifiedBy>Windows 사용자</cp:lastModifiedBy>
  <cp:revision>9</cp:revision>
  <dcterms:created xsi:type="dcterms:W3CDTF">2019-11-05T23:08:50Z</dcterms:created>
  <dcterms:modified xsi:type="dcterms:W3CDTF">2019-11-22T04:57:00Z</dcterms:modified>
</cp:coreProperties>
</file>