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4D1CC-D9A9-4AB2-BD06-4F890B3A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667164-2F5C-4877-8421-F551C58F9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72B2F-BCE7-4795-9455-7650989D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6D5-D42D-4D9C-9BF1-B27B68B0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9A330-2557-4FE0-B4B0-B17D6666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9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7C61C-B62C-4A3A-A722-C771CA46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BF848B-308A-4C5C-B676-8DE73E7EA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07333-F6CA-4864-BDA8-EE0B660D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69370-3538-4958-B2E8-0D2844F2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D712A-461D-4FC6-8573-46BDC21B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E13E22-F3AA-437D-A3E0-943C88DC2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E8A38-10A3-4E59-92C3-D677071A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1D538-5FE7-4335-A4F3-70853B1E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75CF7-2FA2-4BB4-A182-07ECD7C0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3B8A7-0661-407C-B1DE-413996B2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A73E-CE9F-40D3-B36B-9D715D03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CB788-9753-48F6-B06A-5AA248F8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FD802-43B2-48C3-A845-346AACDE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BFCF0-D455-453B-86BE-6C0F78CC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7E2AB-D065-4AD3-B577-5BC86478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6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79F63-9E6A-424B-8592-CF243466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D0D0-4A59-430F-86E2-8D21EE05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3924A-B3A5-43BC-B105-081E1E04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E1564-746F-4ACC-B825-7A9A5AE4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03D3A-E499-461B-8780-4F4BBFA6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8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5ADFD-0998-468B-91A6-C97BA84E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3A0A9-6596-4742-980A-94830B7B0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6B194-D68D-4259-9268-757BF7BB5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BBA0B-52F1-43AA-9724-C7F41961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6615B9-F2AC-4803-9EFB-213E4476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0EB24-EEFC-4355-AFBC-DAB1F24A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8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996A8-F074-4DA2-B149-7A10DD6B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285A5-13C5-49C8-BF27-37EAE7EC7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D05B3-BFBD-45EB-8B28-C4318D106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DCD2A4-6FD8-4E15-AF28-19D48A156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13E0A8-1B56-4D02-8BEB-B8EE34938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59C696-AFF3-4F0C-8318-D039A9B1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03CDC-FB3B-44D6-8B67-3346C143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BE33D1-ACA6-4C59-8905-B4B521AB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6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A2E0-56C6-42C3-91E5-2E5FACB2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D20566-00B7-44A2-A58F-D642F7E7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5EA345-9127-4D96-87F5-D63DCB09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59B8C6-C465-4E1A-BE66-7120430F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0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06A25-741D-44EC-9CC6-291E66AB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F89116-4550-4598-B720-0865CF85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FDAF2-39ED-4076-B4F8-3C4BBF8A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1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B60EC-4620-47AC-94D9-CAE2E478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81681-BD9D-4CB1-A6B5-F0D89DE7D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D616C7-94DE-4EEB-86F2-6459C791B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9697C-C1FA-4B94-9A79-E2B71812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A03DF-3A5C-45F5-8F4C-CC40DDD9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B931C-4E60-4779-A2F0-2CCDF923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2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F92E7-070D-42C7-B087-F61CC1BD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BB6ACB-5198-45BC-AEAB-BA54D072C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638763-64A1-4320-8A6C-FF7C57344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D207C-FA22-4A9E-AA0B-8CD10ED4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70309-30BB-47C0-BC0D-A4DE271D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D2D57-1E05-4D09-904C-552A600C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4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9FA3F4-FB33-4D19-9E48-66009724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5986E-0FB5-450A-8215-507CA56EA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A4548-93DB-4851-95C4-C48BADCFC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AE247-5733-457C-8BD4-781D19C01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68DD8-D68A-4125-A3F9-80787BD0E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9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6DB3115-569B-41F3-BE9F-02A816208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222449"/>
            <a:ext cx="7772400" cy="1470025"/>
          </a:xfrm>
        </p:spPr>
        <p:txBody>
          <a:bodyPr/>
          <a:lstStyle/>
          <a:p>
            <a:r>
              <a:rPr lang="ko-KR" altLang="en-US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캡스톤</a:t>
            </a: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디자인</a:t>
            </a:r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(1)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A94F436-DEFA-4B2A-8D80-618F88D52F0A}"/>
              </a:ext>
            </a:extLst>
          </p:cNvPr>
          <p:cNvSpPr txBox="1">
            <a:spLocks/>
          </p:cNvSpPr>
          <p:nvPr/>
        </p:nvSpPr>
        <p:spPr>
          <a:xfrm>
            <a:off x="2895600" y="416552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팀 </a:t>
            </a:r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 </a:t>
            </a: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김태정</a:t>
            </a:r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이동근</a:t>
            </a:r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송훈기</a:t>
            </a:r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이건주</a:t>
            </a:r>
          </a:p>
        </p:txBody>
      </p:sp>
    </p:spTree>
    <p:extLst>
      <p:ext uri="{BB962C8B-B14F-4D97-AF65-F5344CB8AC3E}">
        <p14:creationId xmlns:p14="http://schemas.microsoft.com/office/powerpoint/2010/main" val="180170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EF5AAF-B41D-464C-91F4-ADF9E6DD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kern="1200">
                <a:latin typeface="+mj-lt"/>
                <a:ea typeface="+mj-ea"/>
                <a:cs typeface="+mj-cs"/>
              </a:rPr>
              <a:t> ● Music Helper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B6FA14E-F8D3-4184-BC5D-D5642130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같은 곡에 대해 다른 파트들의 진입점을 알려준다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연주 중 박자를 놓치지 않게 도와준다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F7A184-3AB1-4848-B76C-C366536F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65461"/>
            <a:ext cx="6250769" cy="47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9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751FB-358D-479F-AFFA-8A68CEE1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673" y="480060"/>
            <a:ext cx="4897861" cy="58978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B480142-51EB-4636-BD30-5776ADCD4DE7}"/>
              </a:ext>
            </a:extLst>
          </p:cNvPr>
          <p:cNvSpPr/>
          <p:nvPr/>
        </p:nvSpPr>
        <p:spPr>
          <a:xfrm>
            <a:off x="7581900" y="1638300"/>
            <a:ext cx="419100" cy="403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BAAA9A-A714-4DE1-AC6A-174A69B2F369}"/>
              </a:ext>
            </a:extLst>
          </p:cNvPr>
          <p:cNvSpPr/>
          <p:nvPr/>
        </p:nvSpPr>
        <p:spPr>
          <a:xfrm>
            <a:off x="7429500" y="2598420"/>
            <a:ext cx="419100" cy="403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50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BAE7EB-441B-4B9B-96C2-5EA3E1FD10E6}"/>
              </a:ext>
            </a:extLst>
          </p:cNvPr>
          <p:cNvGrpSpPr/>
          <p:nvPr/>
        </p:nvGrpSpPr>
        <p:grpSpPr>
          <a:xfrm>
            <a:off x="2706413" y="712046"/>
            <a:ext cx="5041814" cy="5571067"/>
            <a:chOff x="1525313" y="803486"/>
            <a:chExt cx="5041814" cy="55710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9459E6D-4A62-421A-90D9-118221581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313" y="803486"/>
              <a:ext cx="5041814" cy="557106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E0058-D368-4FFA-8032-D0AEAA508BA7}"/>
                </a:ext>
              </a:extLst>
            </p:cNvPr>
            <p:cNvSpPr/>
            <p:nvPr/>
          </p:nvSpPr>
          <p:spPr>
            <a:xfrm>
              <a:off x="1525313" y="803486"/>
              <a:ext cx="1835107" cy="2069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91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CA66F-FFE2-4B12-9A90-176469D5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●</a:t>
            </a:r>
            <a:r>
              <a:rPr lang="ko-KR" altLang="en-US" dirty="0"/>
              <a:t> 차량내 탑승 인원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3482F-746F-4402-B055-FF92274D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8829E91-B707-4FB8-83A6-DE6BD86A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44" y="1825625"/>
            <a:ext cx="10905066" cy="4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0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2313A4-81D4-4005-813B-5DA9CEFCF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06872"/>
            <a:ext cx="10905066" cy="32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8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886E0-B927-4050-A245-5355A401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0F03DA-04FC-4F06-A44C-2B935EFF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카드</a:t>
            </a:r>
            <a:r>
              <a:rPr lang="en-US" altLang="ko-KR" dirty="0"/>
              <a:t>(</a:t>
            </a:r>
            <a:r>
              <a:rPr lang="ko-KR" altLang="en-US" dirty="0"/>
              <a:t>바코드</a:t>
            </a:r>
            <a:r>
              <a:rPr lang="en-US" altLang="ko-KR" dirty="0"/>
              <a:t>) </a:t>
            </a:r>
            <a:r>
              <a:rPr lang="ko-KR" altLang="en-US" dirty="0"/>
              <a:t>태그 방식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차량 입구 센서이용</a:t>
            </a:r>
          </a:p>
        </p:txBody>
      </p:sp>
    </p:spTree>
    <p:extLst>
      <p:ext uri="{BB962C8B-B14F-4D97-AF65-F5344CB8AC3E}">
        <p14:creationId xmlns:p14="http://schemas.microsoft.com/office/powerpoint/2010/main" val="1823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 Unicode MS</vt:lpstr>
      <vt:lpstr>맑은 고딕</vt:lpstr>
      <vt:lpstr>Arial</vt:lpstr>
      <vt:lpstr>Office 테마</vt:lpstr>
      <vt:lpstr>캡스톤 디자인(1)</vt:lpstr>
      <vt:lpstr> ● Music Helper</vt:lpstr>
      <vt:lpstr>PowerPoint 프레젠테이션</vt:lpstr>
      <vt:lpstr>PowerPoint 프레젠테이션</vt:lpstr>
      <vt:lpstr>● 차량내 탑승 인원 파악</vt:lpstr>
      <vt:lpstr>PowerPoint 프레젠테이션</vt:lpstr>
      <vt:lpstr>해결 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디자인(1)</dc:title>
  <dc:creator>이건주</dc:creator>
  <cp:lastModifiedBy>이건주</cp:lastModifiedBy>
  <cp:revision>1</cp:revision>
  <dcterms:created xsi:type="dcterms:W3CDTF">2019-09-17T16:36:53Z</dcterms:created>
  <dcterms:modified xsi:type="dcterms:W3CDTF">2019-09-17T16:38:19Z</dcterms:modified>
</cp:coreProperties>
</file>