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88a5df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88a5df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88a5dfb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88a5dfb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88a5dfb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88a5dfb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88a5dfb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88a5dfb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88a5dfb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88a5dfb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uokqMZt9xmxQC-KocSnWKCCkFHypPUd9GRh9RBW50sc/edit?usp=sharing" TargetMode="External"/><Relationship Id="rId4" Type="http://schemas.openxmlformats.org/officeDocument/2006/relationships/hyperlink" Target="https://docs.google.com/spreadsheets/d/1-S5phEqsQwc12mwPuieU-YR3NkfNd-QL6AogXjtDbTQ/edit?usp=sharing" TargetMode="External"/><Relationship Id="rId5" Type="http://schemas.openxmlformats.org/officeDocument/2006/relationships/hyperlink" Target="https://docs.google.com/document/d/1mulyWIMIPQo7KsqK55tJm8bVwl9ofQJz7S5DYN1hALU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 리틀 옵저버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문서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3"/>
              </a:rPr>
              <a:t>usecase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4"/>
              </a:rPr>
              <a:t>testcase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5"/>
              </a:rPr>
              <a:t>기획문서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 사양 : 마이리틀옵저버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61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배터리 충전식 모듈로 개발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실시간으로 녹음파일을 생성 및 제거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블루투스를 통해 전송허브와 연결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심박수를 10초마다 측정하고, 증가량에 따라 전송허브로 알림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데시벨을 실시간으로 측정하고, 증가량에 따라 전송허브로 알림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가속도를 실시간으로 측정하고, 충격에 따라 전송허브로 알림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 사양 : 전송 허브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579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유선 거치형 모듈로 개발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주변 마리옵 감지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5분마다 마리옵이 계속 주변에 있는지 연결성 검사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이더넷을 통해 서버와 연결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마리옵으로부터 알림을 수신하면 서버로 알림 전송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알림과 함께 수신한 녹음파일 저장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자가 메모리 관리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 사양 : 서버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마리옵과 휴대폰에 대한 정보를 쌍으로 저장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전송허브로부터 알림을 수신하면 연결된 휴대폰으로 푸시알림 전송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설계 사양 : 어플리케이션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기획문서 GUI 참고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