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Y0dS28F/H9wrUjrccJlLFRPti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5A749BB-A889-4C89-A7CC-C6F5B4DE68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0BC403-C27B-4142-8770-B8B848E9F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B767-1DB5-4CC5-8FB6-4B58B86E25C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6F80C6-52B0-465C-B188-70F74CFE29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64E02D-C19C-4152-BD02-F5D5565617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65147-3EB9-4366-ACB7-D94984CFE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1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89193a88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89193a884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289193a884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9193a88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9193a884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289193a884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9193a884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9193a884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289193a8848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9193a884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9193a8848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89193a8848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9193a88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9193a884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289193a884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_светлый">
  <p:cSld name="Титульный слайд_светлый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25714" y="165939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25714" y="4325256"/>
            <a:ext cx="9144000" cy="9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4600" y="0"/>
            <a:ext cx="4597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_темный">
  <p:cSld name="Титульный слайд_темный">
    <p:bg>
      <p:bgPr>
        <a:solidFill>
          <a:srgbClr val="26213D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6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4600" y="0"/>
            <a:ext cx="4597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725714" y="165939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25714" y="4325256"/>
            <a:ext cx="9144000" cy="9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подраздела_светлый">
  <p:cSld name="Слайд подраздела_светлый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320472" y="2766219"/>
            <a:ext cx="75510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92789" y="3842951"/>
            <a:ext cx="7299212" cy="301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подраздела_темный">
  <p:cSld name="Слайд подраздела_темный">
    <p:bg>
      <p:bgPr>
        <a:solidFill>
          <a:srgbClr val="26213D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6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320472" y="2766219"/>
            <a:ext cx="75510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2789" y="3842951"/>
            <a:ext cx="7299212" cy="301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нутренний слайд с фото">
  <p:cSld name="Внутренний слайд с фото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56561" y="537138"/>
            <a:ext cx="5941947" cy="110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56561" y="1989437"/>
            <a:ext cx="5941946" cy="42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96830" y="0"/>
            <a:ext cx="3073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 слайд_светлый">
  <p:cSld name="Чистый слайд_светлый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62940" y="524781"/>
            <a:ext cx="10866119" cy="7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64527" y="2057399"/>
            <a:ext cx="10864532" cy="409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 слайд_темный">
  <p:cSld name="Чистый слайд_темный">
    <p:bg>
      <p:bgPr>
        <a:solidFill>
          <a:srgbClr val="26213D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0" cy="46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62940" y="519227"/>
            <a:ext cx="10866119" cy="7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64527" y="2078664"/>
            <a:ext cx="10864532" cy="7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64527" y="3646939"/>
            <a:ext cx="3897848" cy="7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64527" y="2941436"/>
            <a:ext cx="3897848" cy="7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8600"/>
              </a:buClr>
              <a:buSzPts val="3200"/>
              <a:buFont typeface="Arial"/>
              <a:buNone/>
              <a:defRPr sz="3200" b="1" i="0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2458065" y="141584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89193a8848_0_0"/>
          <p:cNvSpPr txBox="1">
            <a:spLocks noGrp="1"/>
          </p:cNvSpPr>
          <p:nvPr>
            <p:ph type="ctrTitle"/>
          </p:nvPr>
        </p:nvSpPr>
        <p:spPr>
          <a:xfrm>
            <a:off x="725714" y="1659391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Контроль и обновление целостности сборки</a:t>
            </a:r>
            <a:endParaRPr dirty="0"/>
          </a:p>
        </p:txBody>
      </p:sp>
      <p:sp>
        <p:nvSpPr>
          <p:cNvPr id="51" name="Google Shape;51;g289193a8848_0_0"/>
          <p:cNvSpPr txBox="1">
            <a:spLocks noGrp="1"/>
          </p:cNvSpPr>
          <p:nvPr>
            <p:ph type="subTitle" idx="1"/>
          </p:nvPr>
        </p:nvSpPr>
        <p:spPr>
          <a:xfrm>
            <a:off x="725714" y="4325256"/>
            <a:ext cx="9144000" cy="9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 err="1"/>
              <a:t>Шавалиев</a:t>
            </a:r>
            <a:r>
              <a:rPr lang="ru-RU" dirty="0"/>
              <a:t> Тимур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193a8848_0_12"/>
          <p:cNvSpPr txBox="1">
            <a:spLocks noGrp="1"/>
          </p:cNvSpPr>
          <p:nvPr>
            <p:ph type="title"/>
          </p:nvPr>
        </p:nvSpPr>
        <p:spPr>
          <a:xfrm>
            <a:off x="662940" y="524781"/>
            <a:ext cx="10866000" cy="70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Цели работы</a:t>
            </a:r>
            <a:endParaRPr/>
          </a:p>
        </p:txBody>
      </p:sp>
      <p:sp>
        <p:nvSpPr>
          <p:cNvPr id="58" name="Google Shape;58;g289193a8848_0_12"/>
          <p:cNvSpPr txBox="1">
            <a:spLocks noGrp="1"/>
          </p:cNvSpPr>
          <p:nvPr>
            <p:ph type="body" idx="1"/>
          </p:nvPr>
        </p:nvSpPr>
        <p:spPr>
          <a:xfrm>
            <a:off x="664527" y="2057399"/>
            <a:ext cx="10864500" cy="409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ru-RU" sz="2700" dirty="0"/>
              <a:t>Скачивание требуемой сборки/приложения.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ru-RU" sz="2700" dirty="0"/>
              <a:t>Обновление этой самой сборки.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ru-RU" sz="2700" dirty="0"/>
              <a:t>Проверка целостности и актуальности сборки, удалить лишнее, скорректировать локальные данные.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ru-RU" sz="2700" dirty="0"/>
              <a:t>Исключить постоянный метод долгой проверки файлов по хэшу.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9193a8848_0_24"/>
          <p:cNvSpPr txBox="1">
            <a:spLocks noGrp="1"/>
          </p:cNvSpPr>
          <p:nvPr>
            <p:ph type="title"/>
          </p:nvPr>
        </p:nvSpPr>
        <p:spPr>
          <a:xfrm>
            <a:off x="662940" y="524781"/>
            <a:ext cx="10866000" cy="70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Архитектура проекта</a:t>
            </a:r>
            <a:endParaRPr/>
          </a:p>
        </p:txBody>
      </p:sp>
      <p:sp>
        <p:nvSpPr>
          <p:cNvPr id="72" name="Google Shape;72;g289193a8848_0_24"/>
          <p:cNvSpPr/>
          <p:nvPr/>
        </p:nvSpPr>
        <p:spPr>
          <a:xfrm>
            <a:off x="978250" y="1793798"/>
            <a:ext cx="1977000" cy="132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/>
              <a:t>Client</a:t>
            </a:r>
            <a:endParaRPr sz="2700"/>
          </a:p>
        </p:txBody>
      </p:sp>
      <p:sp>
        <p:nvSpPr>
          <p:cNvPr id="73" name="Google Shape;73;g289193a8848_0_24"/>
          <p:cNvSpPr/>
          <p:nvPr/>
        </p:nvSpPr>
        <p:spPr>
          <a:xfrm>
            <a:off x="5107500" y="1793798"/>
            <a:ext cx="1977000" cy="132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 err="1"/>
              <a:t>Server</a:t>
            </a:r>
            <a:endParaRPr sz="2700" dirty="0"/>
          </a:p>
        </p:txBody>
      </p:sp>
      <p:sp>
        <p:nvSpPr>
          <p:cNvPr id="74" name="Google Shape;74;g289193a8848_0_24"/>
          <p:cNvSpPr/>
          <p:nvPr/>
        </p:nvSpPr>
        <p:spPr>
          <a:xfrm>
            <a:off x="9551950" y="1793798"/>
            <a:ext cx="1977000" cy="1328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PHP Script</a:t>
            </a:r>
            <a:endParaRPr sz="2700" dirty="0"/>
          </a:p>
        </p:txBody>
      </p:sp>
      <p:cxnSp>
        <p:nvCxnSpPr>
          <p:cNvPr id="75" name="Google Shape;75;g289193a8848_0_24"/>
          <p:cNvCxnSpPr/>
          <p:nvPr/>
        </p:nvCxnSpPr>
        <p:spPr>
          <a:xfrm>
            <a:off x="3198957" y="2154198"/>
            <a:ext cx="176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6" name="Google Shape;76;g289193a8848_0_24"/>
          <p:cNvCxnSpPr/>
          <p:nvPr/>
        </p:nvCxnSpPr>
        <p:spPr>
          <a:xfrm rot="10800000">
            <a:off x="3181999" y="2710248"/>
            <a:ext cx="1791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7" name="Google Shape;77;g289193a8848_0_24"/>
          <p:cNvCxnSpPr/>
          <p:nvPr/>
        </p:nvCxnSpPr>
        <p:spPr>
          <a:xfrm>
            <a:off x="7294675" y="2102698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8" name="Google Shape;78;g289193a8848_0_24"/>
          <p:cNvCxnSpPr/>
          <p:nvPr/>
        </p:nvCxnSpPr>
        <p:spPr>
          <a:xfrm rot="10800000">
            <a:off x="7294975" y="2730848"/>
            <a:ext cx="2052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9" name="Google Shape;79;g289193a8848_0_24"/>
          <p:cNvSpPr txBox="1">
            <a:spLocks noGrp="1"/>
          </p:cNvSpPr>
          <p:nvPr>
            <p:ph type="body" idx="1"/>
          </p:nvPr>
        </p:nvSpPr>
        <p:spPr>
          <a:xfrm>
            <a:off x="664525" y="3338398"/>
            <a:ext cx="10864500" cy="281602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ru-RU" sz="2700" dirty="0"/>
              <a:t>Клиент обращается к </a:t>
            </a:r>
            <a:r>
              <a:rPr lang="en-US" sz="2700" dirty="0"/>
              <a:t>API </a:t>
            </a:r>
            <a:r>
              <a:rPr lang="ru-RU" sz="2700" dirty="0"/>
              <a:t>на сервере при помощи </a:t>
            </a:r>
            <a:r>
              <a:rPr lang="en-US" sz="2700" dirty="0"/>
              <a:t>http </a:t>
            </a:r>
            <a:r>
              <a:rPr lang="ru-RU" sz="2700" dirty="0"/>
              <a:t>запроса и переносит данные в память клиентского приложения.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ru-RU" sz="2700" dirty="0"/>
              <a:t>Приложение уже оперируя данными полученных из </a:t>
            </a:r>
            <a:r>
              <a:rPr lang="en-US" sz="2700" dirty="0"/>
              <a:t>API </a:t>
            </a:r>
            <a:r>
              <a:rPr lang="ru-RU" sz="2700" dirty="0"/>
              <a:t>сверяет целостность всей сборки.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ru-RU" sz="2700" dirty="0"/>
              <a:t>Требуемые файлы клиент скачивает с сервера.</a:t>
            </a:r>
            <a:endParaRPr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9193a8848_0_38"/>
          <p:cNvSpPr txBox="1">
            <a:spLocks noGrp="1"/>
          </p:cNvSpPr>
          <p:nvPr>
            <p:ph type="title"/>
          </p:nvPr>
        </p:nvSpPr>
        <p:spPr>
          <a:xfrm>
            <a:off x="2320472" y="2766219"/>
            <a:ext cx="7551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9193a8848_0_6"/>
          <p:cNvSpPr txBox="1">
            <a:spLocks noGrp="1"/>
          </p:cNvSpPr>
          <p:nvPr>
            <p:ph type="ctrTitle"/>
          </p:nvPr>
        </p:nvSpPr>
        <p:spPr>
          <a:xfrm>
            <a:off x="725714" y="1659391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Контроль и обновление целостности сборки</a:t>
            </a:r>
            <a:endParaRPr dirty="0"/>
          </a:p>
        </p:txBody>
      </p:sp>
      <p:sp>
        <p:nvSpPr>
          <p:cNvPr id="92" name="Google Shape;92;g289193a8848_0_6"/>
          <p:cNvSpPr txBox="1">
            <a:spLocks noGrp="1"/>
          </p:cNvSpPr>
          <p:nvPr>
            <p:ph type="subTitle" idx="1"/>
          </p:nvPr>
        </p:nvSpPr>
        <p:spPr>
          <a:xfrm>
            <a:off x="725714" y="4325256"/>
            <a:ext cx="9144000" cy="9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rectum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</Words>
  <Application>Microsoft Office PowerPoint</Application>
  <PresentationFormat>Широкоэкранный</PresentationFormat>
  <Paragraphs>22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Arial</vt:lpstr>
      <vt:lpstr>Directum</vt:lpstr>
      <vt:lpstr>Контроль и обновление целостности сборки</vt:lpstr>
      <vt:lpstr>Цели работы</vt:lpstr>
      <vt:lpstr>Архитектура проекта</vt:lpstr>
      <vt:lpstr>Демонстрация</vt:lpstr>
      <vt:lpstr>Контроль и обновление целостности сборки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 и обновление целостности сборки</dc:title>
  <dc:creator>Гладков Егор (Gladkov_ES)</dc:creator>
  <cp:lastModifiedBy>Timur Shavaliev</cp:lastModifiedBy>
  <cp:revision>3</cp:revision>
  <dcterms:created xsi:type="dcterms:W3CDTF">2022-03-18T05:57:23Z</dcterms:created>
  <dcterms:modified xsi:type="dcterms:W3CDTF">2023-10-10T14:50:24Z</dcterms:modified>
</cp:coreProperties>
</file>