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BFF7-BCD0-42FA-9A47-A23D23763133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1E80-B506-40A4-884D-E5999D2946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565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BFF7-BCD0-42FA-9A47-A23D23763133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1E80-B506-40A4-884D-E5999D2946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007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BFF7-BCD0-42FA-9A47-A23D23763133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1E80-B506-40A4-884D-E5999D2946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18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BFF7-BCD0-42FA-9A47-A23D23763133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1E80-B506-40A4-884D-E5999D2946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334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BFF7-BCD0-42FA-9A47-A23D23763133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1E80-B506-40A4-884D-E5999D2946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20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BFF7-BCD0-42FA-9A47-A23D23763133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1E80-B506-40A4-884D-E5999D2946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23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BFF7-BCD0-42FA-9A47-A23D23763133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1E80-B506-40A4-884D-E5999D2946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68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BFF7-BCD0-42FA-9A47-A23D23763133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1E80-B506-40A4-884D-E5999D2946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30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BFF7-BCD0-42FA-9A47-A23D23763133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1E80-B506-40A4-884D-E5999D2946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89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BFF7-BCD0-42FA-9A47-A23D23763133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1E80-B506-40A4-884D-E5999D2946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63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BFF7-BCD0-42FA-9A47-A23D23763133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1E80-B506-40A4-884D-E5999D2946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4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4BFF7-BCD0-42FA-9A47-A23D23763133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B1E80-B506-40A4-884D-E5999D2946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24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 Design Microhard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104590007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邱奕道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384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344" y="0"/>
            <a:ext cx="5307279" cy="6858000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1558344" y="360608"/>
            <a:ext cx="5307279" cy="4507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1558343" y="811369"/>
            <a:ext cx="5307279" cy="55121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1559525" y="6323527"/>
            <a:ext cx="5307279" cy="5344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6865622" y="592428"/>
            <a:ext cx="1879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6865622" y="3513785"/>
            <a:ext cx="1879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6865622" y="6566079"/>
            <a:ext cx="1879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8873544" y="405684"/>
            <a:ext cx="1944710" cy="3734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標題導覽列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873544" y="3327041"/>
            <a:ext cx="19447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主要項目內容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873544" y="6379335"/>
            <a:ext cx="1944710" cy="3734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底部導覽列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763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03" y="0"/>
            <a:ext cx="5307279" cy="6858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593983" y="1582340"/>
            <a:ext cx="457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以產品為重點，以黑色模塊清楚區分，以深色背景，簡單而清晰明瞭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色彩：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深色為主，搭配黑色模塊表現出產品的尊爵不凡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字體：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簡約清晰，易於表達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3.LOGO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以單純的向量圖呈現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5770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44</Words>
  <Application>Microsoft Office PowerPoint</Application>
  <PresentationFormat>寬螢幕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Office 佈景主題</vt:lpstr>
      <vt:lpstr>Web Design Microhard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Microhard</dc:title>
  <dc:creator>邱奕道</dc:creator>
  <cp:lastModifiedBy>邱奕道</cp:lastModifiedBy>
  <cp:revision>3</cp:revision>
  <dcterms:created xsi:type="dcterms:W3CDTF">2017-03-28T18:35:09Z</dcterms:created>
  <dcterms:modified xsi:type="dcterms:W3CDTF">2017-03-28T18:46:37Z</dcterms:modified>
</cp:coreProperties>
</file>