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E1C7-E253-50FB-7909-3C89A29C0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95E45-21E6-67EB-7ECC-962CB722F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9C17-1EBE-A85C-0F59-477C09AD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A352-6D35-C8AD-DE09-BA593C35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51B8-2C62-514D-3E0D-7D4B0F9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4D3D-8687-D7B6-E25D-145B7CA0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2C413-D24E-18BC-5AA6-89588F60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8C14-5CB1-6A75-D0F3-30734899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61D6-7048-2DE1-CB28-AC477DE4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9C22-E0B8-677B-05E8-3DC4C4D7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7E6D8-CE9A-7221-AA08-2CDB4E603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D4E9C-3724-247D-119A-3D57F09F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1972-F295-F5D6-2B2C-F1606C88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8CBF-9475-5C8C-E4D6-64423DE1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196B-72E5-3AE0-82D5-6E3E77E5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84BB-6400-3885-C010-349E9EA8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B35B-2B62-492A-B69F-9328910E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7326-6BD5-1450-F8BC-3CE90558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8EF-F688-C10A-897A-37F3B9F6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8D88-1CA0-2DFE-24D6-D96078DF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BFCF-0481-78D5-72E1-AC9FEDBC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31539-A27A-EA0E-0F91-CFBCBA36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7B95-3AA1-F09A-4429-38B68396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D931-013E-B769-FAEF-11EBC1F0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D87A-242F-7DC4-875D-B9DBF7EB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CC4-D43F-EA05-4E2A-319EB655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916F-F0FA-A88B-42AB-A227ED97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9D5C5-D2D4-D47F-2646-611D38A3D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2B05D-1CC0-FBB2-BFA0-9AA63DA6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95B24-82CF-D74A-11B0-83967F98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EA34-4D91-7B67-ED54-203E479A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E6DD-6BA4-B8B5-346A-7B1A4DA0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A5D9-ED8C-633E-0FE9-EF9097380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0B88B-2459-7BDC-0545-F4002985D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A3CB3-0E0C-DBFB-8634-080E6D530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4E14C-C6CE-0421-8955-1F18FA271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3E6CE-086D-4226-17A1-A894629D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C0FFF-BF0C-1556-D45E-0CFC671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6C714-BDA7-DCDB-4B77-F06F3026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923-3154-4E95-5E09-8EEE1ACF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CF9C4-B5C7-3176-79CC-B750E67F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E9EBA-0255-436C-A118-529D569E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7C03F-A8E4-6071-0D5A-B28CEF46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83C74-8035-36AD-7B9C-D69454A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351BA-3F6B-3788-7810-3BE5B936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DD4A0-DE61-1031-0DA2-B411C4DD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BA9B-3FF4-72E3-F6E8-17778EFE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7479-BA4E-2C1D-5525-07BD29F3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49C47-96CE-96E2-3A90-BB758251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8DCD-32F1-8236-A5D1-EBFDD669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8CA5C-4ADE-C297-ADBE-644E8E1D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BCFB2-DD38-7D22-D88B-5B0E0ED9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AF2D-CF25-0D29-E811-773CAD43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C67FE-A306-900E-CE80-6A249555D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789C9-1425-21D6-FCE1-F0A7E271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DCDA-F28D-B55A-620D-2D3F3523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267E-596A-F0F1-CC84-9F953A3E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24C6B-3BF9-A876-BF8D-0EAA7B52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39F90-03C7-E51C-97A0-20F897EC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4B893-5BA7-F00F-474F-89831D71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8471-3161-50B1-2A92-E38E6240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3ABA-57CB-468A-B7DF-4BBD8CB4EA8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0FF7-A3F6-9574-74F5-A8973BC0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8856C-2C29-009F-8A62-56CE4315F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6DEF-7AA2-46DC-BEB1-6C478098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2492-9ED4-5560-8673-664E136E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00832E-A777-02E9-C985-4060DAD0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10" y="1920314"/>
            <a:ext cx="8495646" cy="23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C25FA-523C-25F2-9209-610A3A87BE0D}"/>
              </a:ext>
            </a:extLst>
          </p:cNvPr>
          <p:cNvSpPr txBox="1"/>
          <p:nvPr/>
        </p:nvSpPr>
        <p:spPr>
          <a:xfrm>
            <a:off x="3783932" y="486646"/>
            <a:ext cx="651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SPY DTE1 (trade on every work day except Friday) Credit Put Spread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B3F208-0759-8C2E-902D-B3DDF44A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1" y="1081012"/>
            <a:ext cx="5733519" cy="2618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0A41DE-0973-184A-F70B-B4509AD1C7D5}"/>
              </a:ext>
            </a:extLst>
          </p:cNvPr>
          <p:cNvSpPr txBox="1"/>
          <p:nvPr/>
        </p:nvSpPr>
        <p:spPr>
          <a:xfrm>
            <a:off x="7088333" y="3568509"/>
            <a:ext cx="444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on the last day we cannot open/close any contract, there is way of stopping loss.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887B4A-3C96-2D7D-D097-D67831E9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8" y="4108785"/>
            <a:ext cx="5301922" cy="23979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FA936D-C0A6-BB72-E815-47BA8FD6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50" y="936672"/>
            <a:ext cx="5088494" cy="25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1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63AA1-6FF4-D857-B2C7-0B46F3D379B0}"/>
              </a:ext>
            </a:extLst>
          </p:cNvPr>
          <p:cNvSpPr txBox="1"/>
          <p:nvPr/>
        </p:nvSpPr>
        <p:spPr>
          <a:xfrm>
            <a:off x="4508004" y="339764"/>
            <a:ext cx="275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SPY DTE7 Credit Put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21CEB-C51E-A0D6-C301-457A257D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3" y="1169355"/>
            <a:ext cx="6215015" cy="28216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3B2F6B-F53F-7EE3-295B-94D137EF9ED7}"/>
              </a:ext>
            </a:extLst>
          </p:cNvPr>
          <p:cNvSpPr txBox="1"/>
          <p:nvPr/>
        </p:nvSpPr>
        <p:spPr>
          <a:xfrm>
            <a:off x="511344" y="4488316"/>
            <a:ext cx="185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Width: 2</a:t>
            </a:r>
          </a:p>
          <a:p>
            <a:r>
              <a:rPr lang="en-US" dirty="0"/>
              <a:t>Sell OTM: &gt;= 0.9</a:t>
            </a:r>
          </a:p>
          <a:p>
            <a:r>
              <a:rPr lang="en-US" dirty="0"/>
              <a:t>Buy OTM: &gt;= 0.95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256B0A-14CF-8791-0EB4-38A001E96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44" y="1227403"/>
            <a:ext cx="5676382" cy="28813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13E4CF-ACF3-A7CE-F924-08BDA4044A68}"/>
              </a:ext>
            </a:extLst>
          </p:cNvPr>
          <p:cNvSpPr txBox="1"/>
          <p:nvPr/>
        </p:nvSpPr>
        <p:spPr>
          <a:xfrm>
            <a:off x="7103355" y="4719148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刚好过期当天遇到股灾无法</a:t>
            </a:r>
            <a:r>
              <a:rPr lang="en-US" altLang="zh-CN" dirty="0"/>
              <a:t>stop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C25FA-523C-25F2-9209-610A3A87BE0D}"/>
              </a:ext>
            </a:extLst>
          </p:cNvPr>
          <p:cNvSpPr txBox="1"/>
          <p:nvPr/>
        </p:nvSpPr>
        <p:spPr>
          <a:xfrm>
            <a:off x="3739071" y="226230"/>
            <a:ext cx="28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SPY DTE28 Credit Put Spread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44A3E-AF57-54F0-05C6-F0A0076B7E90}"/>
              </a:ext>
            </a:extLst>
          </p:cNvPr>
          <p:cNvSpPr txBox="1"/>
          <p:nvPr/>
        </p:nvSpPr>
        <p:spPr>
          <a:xfrm>
            <a:off x="1193932" y="4942012"/>
            <a:ext cx="185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Width: 2</a:t>
            </a:r>
          </a:p>
          <a:p>
            <a:r>
              <a:rPr lang="en-US" dirty="0"/>
              <a:t>Sell OTM: &gt;= 0.75</a:t>
            </a:r>
          </a:p>
          <a:p>
            <a:r>
              <a:rPr lang="en-US" dirty="0"/>
              <a:t>Buy OTM: &gt;= 0.8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5902C-B1ED-D9F4-656F-F474B019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" y="1889760"/>
            <a:ext cx="5872056" cy="27821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E4DFEA-8D42-7ABC-FDC4-77476AEF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62" y="1803326"/>
            <a:ext cx="5828492" cy="29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5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C25FA-523C-25F2-9209-610A3A87BE0D}"/>
              </a:ext>
            </a:extLst>
          </p:cNvPr>
          <p:cNvSpPr txBox="1"/>
          <p:nvPr/>
        </p:nvSpPr>
        <p:spPr>
          <a:xfrm>
            <a:off x="3841340" y="75835"/>
            <a:ext cx="28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SPY DTE28 Credit Put Spread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E4DFEA-8D42-7ABC-FDC4-77476AEF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7" y="615376"/>
            <a:ext cx="5179563" cy="2626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E8395-036B-872A-98D4-23107BB09667}"/>
              </a:ext>
            </a:extLst>
          </p:cNvPr>
          <p:cNvSpPr txBox="1"/>
          <p:nvPr/>
        </p:nvSpPr>
        <p:spPr>
          <a:xfrm>
            <a:off x="1386198" y="24604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每笔交易占仓位</a:t>
            </a:r>
            <a:r>
              <a:rPr lang="en-US" altLang="zh-CN" dirty="0"/>
              <a:t>80%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D0196-F444-08DA-0818-EA8933E4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17" y="655864"/>
            <a:ext cx="5238106" cy="2626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FB2AA-2CBE-A0F3-CE5A-3286EED2528D}"/>
              </a:ext>
            </a:extLst>
          </p:cNvPr>
          <p:cNvSpPr txBox="1"/>
          <p:nvPr/>
        </p:nvSpPr>
        <p:spPr>
          <a:xfrm>
            <a:off x="7007270" y="122001"/>
            <a:ext cx="228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每笔交易占仓位</a:t>
            </a:r>
            <a:r>
              <a:rPr lang="en-US" altLang="zh-CN" dirty="0"/>
              <a:t>30% Sharpe: 0.99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C9389-6C98-14D1-A77A-1C9E3605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61" y="3899219"/>
            <a:ext cx="5314392" cy="2712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C84EA-00B5-07CC-4D8A-3573458AA739}"/>
              </a:ext>
            </a:extLst>
          </p:cNvPr>
          <p:cNvSpPr txBox="1"/>
          <p:nvPr/>
        </p:nvSpPr>
        <p:spPr>
          <a:xfrm>
            <a:off x="1572234" y="3241398"/>
            <a:ext cx="228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每笔交易占仓位</a:t>
            </a:r>
            <a:r>
              <a:rPr lang="en-US" altLang="zh-CN" dirty="0"/>
              <a:t>10% Sharpe: 0.73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84E941-B4FC-CF78-2D35-33A58F029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77667"/>
            <a:ext cx="5131734" cy="2659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811EEA-2223-703C-7454-BB5F2B55FFE9}"/>
              </a:ext>
            </a:extLst>
          </p:cNvPr>
          <p:cNvSpPr txBox="1"/>
          <p:nvPr/>
        </p:nvSpPr>
        <p:spPr>
          <a:xfrm>
            <a:off x="6367229" y="3331336"/>
            <a:ext cx="462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每笔交易占仓位</a:t>
            </a:r>
            <a:r>
              <a:rPr lang="en-US" altLang="zh-CN" dirty="0"/>
              <a:t>30%, </a:t>
            </a:r>
            <a:r>
              <a:rPr lang="zh-CN" altLang="en-US" dirty="0"/>
              <a:t>总仓位最高不超过</a:t>
            </a:r>
            <a:r>
              <a:rPr lang="en-US" altLang="zh-CN" dirty="0"/>
              <a:t>70% Sharpe: 0.85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133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Portfolio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Haolin Xiong</dc:creator>
  <cp:lastModifiedBy>Haolin Xiong</cp:lastModifiedBy>
  <cp:revision>10</cp:revision>
  <dcterms:created xsi:type="dcterms:W3CDTF">2023-04-03T21:25:09Z</dcterms:created>
  <dcterms:modified xsi:type="dcterms:W3CDTF">2023-04-04T18:37:58Z</dcterms:modified>
</cp:coreProperties>
</file>