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0032C0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A9C6C-A11B-4837-A861-654FE8A27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84B475-87EA-4B1D-815C-D408C7B2B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A3CBBC-4B59-417F-B66B-1FA2472C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235-C869-4DE9-A06F-932F1EDCFB34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521DC2-0DBA-455C-935F-F865ABD2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D6830E-CCB2-4901-BA74-FC737EC2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FADB-C1EC-40F3-BF93-246F76391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12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64E3A-CC8D-43FF-92BB-04F6897E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D303BE-CA97-4690-BFF7-CB0811276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F692DE-07DA-4AB2-93A4-0457628E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235-C869-4DE9-A06F-932F1EDCFB34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7C2A4-5820-4399-B3DC-4620C9B0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85358-40E4-4886-BF4A-739955F0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FADB-C1EC-40F3-BF93-246F76391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6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66DD7E-B124-4C92-96D5-5B47FE3F6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6ACA6A-5C58-4707-8A2B-C8882DEA7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FB214-CC8A-4A46-8BAB-B629ECA6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235-C869-4DE9-A06F-932F1EDCFB34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99A14D-F044-4F89-BBCD-58A8A780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E9EC1-D6D7-4064-B8B4-157CA955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FADB-C1EC-40F3-BF93-246F76391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0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D8B85-D37D-40FC-B4C6-DBDE9094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54A4B-EAC7-4AE3-98AD-A6FDC151C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EBE6B1-A2AC-402D-886A-48A015F6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235-C869-4DE9-A06F-932F1EDCFB34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97520-1657-4C05-9E09-A1915F69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25EE33-F9AE-43BE-A416-F429A23F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FADB-C1EC-40F3-BF93-246F76391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5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4AEFE-72F8-4EB7-8962-F891BF07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E57F55-3263-416F-A537-C93A63F8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32BB6-9BED-4EBD-ABEB-6A944CED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235-C869-4DE9-A06F-932F1EDCFB34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A28101-3B7E-4C83-9757-5307775B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3920A-80C7-4B20-8109-ED2CE4DE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FADB-C1EC-40F3-BF93-246F76391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69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B2292-74A7-4C59-82AD-2A2D31F4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3C17C-F5A4-4F2D-8C85-2132EBAE9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437D00-FF53-48E9-95A3-8B66C57D5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F4FB4D-2E29-4FD7-86DB-03D30067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235-C869-4DE9-A06F-932F1EDCFB34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87E39-AA4D-48DA-80B4-884C987E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882253-76AF-47C6-810F-087B9BEC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FADB-C1EC-40F3-BF93-246F76391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78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E2ECE-8926-4B9B-8568-DCC484D7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B245CE-4E34-4A65-BE6C-0221B38BF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99143E-EBEF-4CF4-AD42-DDD1DF613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EBE662-1287-4518-A01F-C4DBFC1D2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FF52BD-3B9A-484E-917D-D111D1196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95D124-1B87-41A4-8CB8-B0710501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235-C869-4DE9-A06F-932F1EDCFB34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B4E2603-DDA0-472A-976E-06228D7A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2C9C88-9B97-4B98-AB5D-3FA716FC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FADB-C1EC-40F3-BF93-246F76391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63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84DC9-8D10-4014-9CAA-01E4F80E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66D720-61D7-49AB-8462-EED4EEF0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235-C869-4DE9-A06F-932F1EDCFB34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6F8D5C-8309-46B2-BD7A-4F78B114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272D30-EF63-489E-9FA7-A9A23375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FADB-C1EC-40F3-BF93-246F76391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53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F5B8DCC-C429-43E6-B37B-7567A196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235-C869-4DE9-A06F-932F1EDCFB34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DFA7C6-F360-4FCE-B531-EFF2A951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12C433-32A2-47A1-A358-90AD76AE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FADB-C1EC-40F3-BF93-246F76391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35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96904-C57D-43BC-B971-6ED31843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F9EBA9-583C-460C-9C37-2A4F661A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B0CAB1-99A4-49E1-9A4B-6D498FEA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77EEA6-58A8-454A-A373-862B631B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235-C869-4DE9-A06F-932F1EDCFB34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643B62-3044-43C4-B218-FB29FAE4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F673BA-5B3E-4807-880E-235E84BE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FADB-C1EC-40F3-BF93-246F76391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89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419C8-7358-4D8A-883E-0521E95A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5C3C7B-E56A-4FD8-AFF6-5F54E3942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830253-10FB-4C6C-9CB9-12A118CD8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47E10E-4742-4845-9CA6-04E0221A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5235-C869-4DE9-A06F-932F1EDCFB34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F376B8-F11B-479D-AE8B-EFCBA7DB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2AFB57-8213-4419-A040-299DE06E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FADB-C1EC-40F3-BF93-246F76391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67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36A07-9046-412F-8094-D0D851D8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D8B523-D38F-4E42-9278-7D96C3AA7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58C12-DE4E-4510-A6ED-0A80CA574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5235-C869-4DE9-A06F-932F1EDCFB34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7F4DE6-451F-47A7-8E0B-CCCD0437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72D2A3-191F-4F25-A1E9-DA4BF04D6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EFADB-C1EC-40F3-BF93-246F76391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4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AE62DF-7B66-489B-AC50-4554388CD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3" b="22505"/>
          <a:stretch/>
        </p:blipFill>
        <p:spPr>
          <a:xfrm>
            <a:off x="0" y="-1"/>
            <a:ext cx="12403668" cy="685800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016A3D8-FFC6-4A6B-8BC8-A63FB00FE7FB}"/>
              </a:ext>
            </a:extLst>
          </p:cNvPr>
          <p:cNvSpPr/>
          <p:nvPr/>
        </p:nvSpPr>
        <p:spPr>
          <a:xfrm>
            <a:off x="2160673" y="622066"/>
            <a:ext cx="811493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Игра </a:t>
            </a:r>
            <a:r>
              <a:rPr lang="en-US" sz="5400" b="0" cap="none" spc="0" dirty="0" err="1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Galaxian</a:t>
            </a:r>
            <a:r>
              <a:rPr lang="en-US" sz="54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 </a:t>
            </a:r>
            <a:r>
              <a:rPr lang="ru-RU" sz="54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на </a:t>
            </a:r>
            <a:r>
              <a:rPr lang="en-US" sz="54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C++,</a:t>
            </a:r>
            <a:endParaRPr lang="ru-RU" sz="5400" b="0" cap="none" spc="0" dirty="0">
              <a:ln w="0"/>
              <a:solidFill>
                <a:srgbClr val="D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xelizer" panose="02000803000000000000" pitchFamily="2" charset="0"/>
              <a:ea typeface="Pixelizer" panose="02000803000000000000" pitchFamily="2" charset="0"/>
            </a:endParaRPr>
          </a:p>
          <a:p>
            <a:pPr algn="ctr"/>
            <a:r>
              <a:rPr lang="ru-RU" sz="54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используя </a:t>
            </a:r>
            <a:r>
              <a:rPr lang="en-US" sz="54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SFML</a:t>
            </a:r>
            <a:endParaRPr lang="ru-RU" sz="5400" b="0" cap="none" spc="0" dirty="0">
              <a:ln w="0"/>
              <a:solidFill>
                <a:srgbClr val="0032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AFAD72-A1CE-494A-B143-324945E14C43}"/>
              </a:ext>
            </a:extLst>
          </p:cNvPr>
          <p:cNvSpPr/>
          <p:nvPr/>
        </p:nvSpPr>
        <p:spPr>
          <a:xfrm>
            <a:off x="269948" y="4824570"/>
            <a:ext cx="44554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Выполнил</a:t>
            </a:r>
            <a:r>
              <a:rPr lang="en-US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:</a:t>
            </a:r>
            <a:b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</a:br>
            <a:r>
              <a:rPr lang="ru-RU" sz="3200" b="0" cap="none" spc="0" dirty="0" err="1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Хализов</a:t>
            </a:r>
            <a:r>
              <a:rPr lang="ru-RU" sz="32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 Владислав</a:t>
            </a:r>
          </a:p>
          <a:p>
            <a:pPr algn="ctr"/>
            <a:r>
              <a:rPr lang="ru-RU" sz="320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Абитуриент Иннополиса</a:t>
            </a:r>
            <a:endParaRPr lang="ru-RU" sz="3200" b="0" cap="none" spc="0" dirty="0">
              <a:ln w="0"/>
              <a:solidFill>
                <a:srgbClr val="FF66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043E11-94FC-497C-BDFE-AECA09E1F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0844">
            <a:off x="8524939" y="4047066"/>
            <a:ext cx="1303428" cy="18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BF527D-504F-4147-91B3-8128E9539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5" b="16795"/>
          <a:stretch/>
        </p:blipFill>
        <p:spPr>
          <a:xfrm>
            <a:off x="-389466" y="1"/>
            <a:ext cx="12733867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2294D3-32BA-4614-9AFB-6442954B63C0}"/>
              </a:ext>
            </a:extLst>
          </p:cNvPr>
          <p:cNvSpPr/>
          <p:nvPr/>
        </p:nvSpPr>
        <p:spPr>
          <a:xfrm>
            <a:off x="1838940" y="423630"/>
            <a:ext cx="81149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Введение</a:t>
            </a:r>
            <a:endParaRPr lang="ru-RU" sz="5400" b="0" cap="none" spc="0" dirty="0">
              <a:ln w="0"/>
              <a:solidFill>
                <a:srgbClr val="D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97374DA-88E4-43E0-BA44-0080AA162FE8}"/>
              </a:ext>
            </a:extLst>
          </p:cNvPr>
          <p:cNvSpPr/>
          <p:nvPr/>
        </p:nvSpPr>
        <p:spPr>
          <a:xfrm>
            <a:off x="11089" y="1508779"/>
            <a:ext cx="7109378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Galaxian</a:t>
            </a:r>
            <a:r>
              <a:rPr lang="en-US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 –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известный </a:t>
            </a:r>
            <a:r>
              <a:rPr lang="ru-RU" sz="3200" b="0" cap="none" spc="0" dirty="0" err="1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космо</a:t>
            </a:r>
            <a:r>
              <a:rPr lang="ru-RU" sz="32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-шутер, </a:t>
            </a:r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получивший</a:t>
            </a:r>
            <a:r>
              <a:rPr lang="ru-RU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огромную популярность </a:t>
            </a:r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после релиза на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приставки </a:t>
            </a:r>
            <a:r>
              <a:rPr lang="en-US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Dendy.</a:t>
            </a:r>
            <a:endParaRPr lang="ru-RU" sz="3200" b="0" cap="none" spc="0" dirty="0">
              <a:ln w="0"/>
              <a:solidFill>
                <a:srgbClr val="0032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xelizer" panose="02000803000000000000" pitchFamily="2" charset="0"/>
              <a:ea typeface="Pixelizer" panose="02000803000000000000" pitchFamily="2" charset="0"/>
            </a:endParaRPr>
          </a:p>
          <a:p>
            <a:pPr algn="ctr"/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Задача игры –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получить как можно </a:t>
            </a:r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больший рекорд,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отстреливая </a:t>
            </a:r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инопланетян.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Сложность же игры </a:t>
            </a:r>
          </a:p>
          <a:p>
            <a:pPr algn="ctr"/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в том, что инопланетяне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периодически </a:t>
            </a:r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вылетают из строя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 стреляют по герою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625A66-F9D2-4376-B53E-BEFBBB5D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91" y="1858060"/>
            <a:ext cx="4637707" cy="3533491"/>
          </a:xfrm>
          <a:prstGeom prst="rect">
            <a:avLst/>
          </a:prstGeom>
          <a:ln>
            <a:solidFill>
              <a:srgbClr val="FF66FF"/>
            </a:solidFill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EB3CB6F-6075-48B6-BB49-2EFFB550186B}"/>
              </a:ext>
            </a:extLst>
          </p:cNvPr>
          <p:cNvSpPr/>
          <p:nvPr/>
        </p:nvSpPr>
        <p:spPr>
          <a:xfrm>
            <a:off x="7451351" y="5542529"/>
            <a:ext cx="42819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Скриншот из</a:t>
            </a:r>
            <a:r>
              <a:rPr lang="ru-RU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 </a:t>
            </a:r>
            <a:r>
              <a:rPr lang="ru-RU" sz="24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моей версии игры</a:t>
            </a:r>
          </a:p>
        </p:txBody>
      </p:sp>
    </p:spTree>
    <p:extLst>
      <p:ext uri="{BB962C8B-B14F-4D97-AF65-F5344CB8AC3E}">
        <p14:creationId xmlns:p14="http://schemas.microsoft.com/office/powerpoint/2010/main" val="304277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6A2773-9FA8-4A12-B922-0826F925F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3" b="996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A3B4FD6-278A-4580-87E3-FEC432D693DA}"/>
              </a:ext>
            </a:extLst>
          </p:cNvPr>
          <p:cNvSpPr/>
          <p:nvPr/>
        </p:nvSpPr>
        <p:spPr>
          <a:xfrm>
            <a:off x="585788" y="363241"/>
            <a:ext cx="110204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Какие библиотеки </a:t>
            </a:r>
            <a:r>
              <a:rPr lang="ru-RU" sz="54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использованы?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9D6A0E-A452-4A17-881A-230DECD5404B}"/>
              </a:ext>
            </a:extLst>
          </p:cNvPr>
          <p:cNvSpPr/>
          <p:nvPr/>
        </p:nvSpPr>
        <p:spPr>
          <a:xfrm>
            <a:off x="4735489" y="1842154"/>
            <a:ext cx="7109378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Для воспроизведения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игры и </a:t>
            </a:r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практики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навыков программирования </a:t>
            </a:r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были выбраны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библиотеки</a:t>
            </a:r>
            <a:r>
              <a:rPr lang="en-US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: </a:t>
            </a:r>
          </a:p>
          <a:p>
            <a:pPr algn="ctr"/>
            <a:r>
              <a:rPr lang="en-US" sz="3200" b="0" cap="none" spc="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SFML,</a:t>
            </a:r>
            <a:r>
              <a:rPr lang="en-US" sz="3200" dirty="0">
                <a:ln w="0"/>
                <a:solidFill>
                  <a:srgbClr val="FF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 SQLite.</a:t>
            </a:r>
          </a:p>
          <a:p>
            <a:pPr algn="ctr"/>
            <a:r>
              <a:rPr lang="ru-RU" sz="32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Далее будут перечислены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механики, </a:t>
            </a:r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перенесённые в игру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с помощью этих библиотек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5DF0DC-DD24-475B-9CCC-52E849F34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416">
            <a:off x="1009617" y="4554815"/>
            <a:ext cx="1019208" cy="14268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E0B661-25A0-4C6A-A616-96C2E5E3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73948">
            <a:off x="1627714" y="3254085"/>
            <a:ext cx="509322" cy="84887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8498177-7529-4D3B-A78A-BBDF99D36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6053">
            <a:off x="1646758" y="1978526"/>
            <a:ext cx="1441974" cy="85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4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FEB4EB-A7BC-4207-9B90-D3FAB2088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5" b="1332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C4EED0-DE40-4F6F-B582-1E7E3D5D88CB}"/>
              </a:ext>
            </a:extLst>
          </p:cNvPr>
          <p:cNvSpPr/>
          <p:nvPr/>
        </p:nvSpPr>
        <p:spPr>
          <a:xfrm>
            <a:off x="1838940" y="423630"/>
            <a:ext cx="81149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Игровые</a:t>
            </a:r>
            <a:r>
              <a:rPr lang="ru-RU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 </a:t>
            </a:r>
            <a:r>
              <a:rPr lang="ru-RU" sz="54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механики</a:t>
            </a:r>
            <a:endParaRPr lang="ru-RU" sz="5400" b="0" cap="none" spc="0" dirty="0">
              <a:ln w="0"/>
              <a:solidFill>
                <a:srgbClr val="0032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BBD90D-0AA8-4656-A51B-9B000FD6D421}"/>
              </a:ext>
            </a:extLst>
          </p:cNvPr>
          <p:cNvSpPr/>
          <p:nvPr/>
        </p:nvSpPr>
        <p:spPr>
          <a:xfrm>
            <a:off x="7095582" y="5304404"/>
            <a:ext cx="44950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Жизни, </a:t>
            </a:r>
            <a:r>
              <a:rPr lang="ru-RU" sz="24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смерти, уровни, </a:t>
            </a:r>
            <a:r>
              <a:rPr lang="ru-RU" sz="24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возрождение </a:t>
            </a:r>
            <a:r>
              <a:rPr lang="ru-RU" sz="24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 перезапуск </a:t>
            </a:r>
            <a:r>
              <a:rPr lang="ru-RU" sz="24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игры после </a:t>
            </a:r>
            <a:r>
              <a:rPr lang="ru-RU" sz="24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потери 3 жизней</a:t>
            </a:r>
            <a:endParaRPr lang="ru-RU" sz="2400" b="0" cap="none" spc="0" dirty="0">
              <a:ln w="0"/>
              <a:solidFill>
                <a:srgbClr val="0032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7F9EC9B-D02F-43DD-A65D-62DEBA13C0EC}"/>
              </a:ext>
            </a:extLst>
          </p:cNvPr>
          <p:cNvSpPr/>
          <p:nvPr/>
        </p:nvSpPr>
        <p:spPr>
          <a:xfrm>
            <a:off x="458708" y="5304404"/>
            <a:ext cx="536106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Вылет троих </a:t>
            </a:r>
            <a:r>
              <a:rPr lang="ru-RU" sz="24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инопланетян под </a:t>
            </a:r>
            <a:r>
              <a:rPr lang="ru-RU" sz="24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предводительством</a:t>
            </a:r>
            <a:r>
              <a:rPr lang="ru-RU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 </a:t>
            </a:r>
            <a:r>
              <a:rPr lang="ru-RU" sz="24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большого, их </a:t>
            </a:r>
            <a:r>
              <a:rPr lang="ru-RU" sz="24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поворот и</a:t>
            </a:r>
            <a:r>
              <a:rPr lang="ru-RU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 </a:t>
            </a:r>
            <a:r>
              <a:rPr lang="ru-RU" sz="24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выстрелы(белые)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124715-96B0-4D48-A637-657D42738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78" y="1552575"/>
            <a:ext cx="4464789" cy="3429001"/>
          </a:xfrm>
          <a:prstGeom prst="rect">
            <a:avLst/>
          </a:prstGeom>
          <a:ln>
            <a:solidFill>
              <a:srgbClr val="FF66FF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C3AD832-B4DC-4C5F-BCE7-B67E5C9E6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582" y="1552575"/>
            <a:ext cx="4495068" cy="3429001"/>
          </a:xfrm>
          <a:prstGeom prst="rect">
            <a:avLst/>
          </a:prstGeom>
          <a:ln>
            <a:solidFill>
              <a:srgbClr val="FF66FF"/>
            </a:solidFill>
          </a:ln>
        </p:spPr>
      </p:pic>
    </p:spTree>
    <p:extLst>
      <p:ext uri="{BB962C8B-B14F-4D97-AF65-F5344CB8AC3E}">
        <p14:creationId xmlns:p14="http://schemas.microsoft.com/office/powerpoint/2010/main" val="199622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D97C73-B457-4529-8023-9809F5168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1016" b="27750"/>
          <a:stretch/>
        </p:blipFill>
        <p:spPr>
          <a:xfrm>
            <a:off x="0" y="0"/>
            <a:ext cx="12202266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51CEC9-6337-4446-A1D7-2962D67CF88A}"/>
              </a:ext>
            </a:extLst>
          </p:cNvPr>
          <p:cNvSpPr/>
          <p:nvPr/>
        </p:nvSpPr>
        <p:spPr>
          <a:xfrm>
            <a:off x="1838940" y="423630"/>
            <a:ext cx="81149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Игровые</a:t>
            </a:r>
            <a:r>
              <a:rPr lang="ru-RU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 </a:t>
            </a:r>
            <a:r>
              <a:rPr lang="ru-RU" sz="54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механики</a:t>
            </a:r>
            <a:endParaRPr lang="ru-RU" sz="5400" b="0" cap="none" spc="0" dirty="0">
              <a:ln w="0"/>
              <a:solidFill>
                <a:srgbClr val="0032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AFE068-EE44-4807-8E36-644A310A7399}"/>
              </a:ext>
            </a:extLst>
          </p:cNvPr>
          <p:cNvSpPr/>
          <p:nvPr/>
        </p:nvSpPr>
        <p:spPr>
          <a:xfrm>
            <a:off x="6981282" y="5152004"/>
            <a:ext cx="465191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Интерактивное главное </a:t>
            </a:r>
            <a:r>
              <a:rPr lang="ru-RU" sz="24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меню с </a:t>
            </a:r>
            <a:r>
              <a:rPr lang="ru-RU" sz="24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выбором игры </a:t>
            </a:r>
            <a:r>
              <a:rPr lang="ru-RU" sz="24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или настроек, а </a:t>
            </a:r>
            <a:r>
              <a:rPr lang="ru-RU" sz="24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также надписями, </a:t>
            </a:r>
            <a:r>
              <a:rPr lang="ru-RU" sz="24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аналогичными оригиналу</a:t>
            </a:r>
            <a:endParaRPr lang="ru-RU" sz="2400" b="0" cap="none" spc="0" dirty="0">
              <a:ln w="0"/>
              <a:solidFill>
                <a:srgbClr val="0032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158FD3-0962-40BA-82E8-BBC21E4DD63D}"/>
              </a:ext>
            </a:extLst>
          </p:cNvPr>
          <p:cNvSpPr/>
          <p:nvPr/>
        </p:nvSpPr>
        <p:spPr>
          <a:xfrm>
            <a:off x="458708" y="5304404"/>
            <a:ext cx="536106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Соответствующая </a:t>
            </a:r>
            <a:r>
              <a:rPr lang="ru-RU" sz="24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музыка и звуки, </a:t>
            </a:r>
            <a:r>
              <a:rPr lang="ru-RU" sz="24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настройки и </a:t>
            </a:r>
            <a:r>
              <a:rPr lang="ru-RU" sz="24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продвинутая настройка звуков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8A3B4B-5D31-481A-AE3D-DAE9E83EF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7" y="1373891"/>
            <a:ext cx="4757387" cy="3595632"/>
          </a:xfrm>
          <a:prstGeom prst="rect">
            <a:avLst/>
          </a:prstGeom>
          <a:ln>
            <a:solidFill>
              <a:srgbClr val="FF66FF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33DF92-D3FF-46A4-AD4F-94FC97893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772" y="1346960"/>
            <a:ext cx="4757387" cy="3689164"/>
          </a:xfrm>
          <a:prstGeom prst="rect">
            <a:avLst/>
          </a:prstGeom>
          <a:ln>
            <a:solidFill>
              <a:srgbClr val="FF66FF"/>
            </a:solidFill>
          </a:ln>
        </p:spPr>
      </p:pic>
    </p:spTree>
    <p:extLst>
      <p:ext uri="{BB962C8B-B14F-4D97-AF65-F5344CB8AC3E}">
        <p14:creationId xmlns:p14="http://schemas.microsoft.com/office/powerpoint/2010/main" val="43310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1922F5-20DC-4BD1-94CB-A2687565D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22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0A7506-4AAF-4F12-9907-532033AF7450}"/>
              </a:ext>
            </a:extLst>
          </p:cNvPr>
          <p:cNvSpPr/>
          <p:nvPr/>
        </p:nvSpPr>
        <p:spPr>
          <a:xfrm>
            <a:off x="585788" y="363241"/>
            <a:ext cx="110204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Использование </a:t>
            </a:r>
            <a:r>
              <a:rPr lang="en-US" sz="54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SQLite</a:t>
            </a:r>
            <a:endParaRPr lang="ru-RU" sz="5400" b="0" cap="none" spc="0" dirty="0">
              <a:ln w="0"/>
              <a:solidFill>
                <a:srgbClr val="0032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E6F2706-62D8-4591-B687-B4B5558015FD}"/>
              </a:ext>
            </a:extLst>
          </p:cNvPr>
          <p:cNvSpPr/>
          <p:nvPr/>
        </p:nvSpPr>
        <p:spPr>
          <a:xfrm>
            <a:off x="519113" y="1535513"/>
            <a:ext cx="7109378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Для сохранения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наибольшего рекорда </a:t>
            </a:r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использовался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файл формата </a:t>
            </a:r>
            <a:r>
              <a:rPr lang="en-US" sz="32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.txt, </a:t>
            </a:r>
            <a:r>
              <a:rPr lang="ru-RU" sz="32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однако для записи </a:t>
            </a:r>
            <a:r>
              <a:rPr lang="ru-RU" sz="32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всех результатов </a:t>
            </a:r>
            <a:r>
              <a:rPr lang="ru-RU" sz="32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этого недостаточно. </a:t>
            </a:r>
            <a:r>
              <a:rPr lang="ru-RU" sz="32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Для этого я </a:t>
            </a:r>
            <a:r>
              <a:rPr lang="ru-RU" sz="32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использовал библиотеку </a:t>
            </a:r>
            <a:r>
              <a:rPr lang="en-US" sz="32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SQLite </a:t>
            </a:r>
            <a:r>
              <a:rPr lang="ru-RU" sz="32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 базу </a:t>
            </a:r>
            <a:r>
              <a:rPr lang="ru-RU" sz="32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данных, в которую </a:t>
            </a:r>
            <a:r>
              <a:rPr lang="ru-RU" sz="32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записываются</a:t>
            </a:r>
            <a:r>
              <a:rPr lang="ru-RU" sz="32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 рекорд, то, </a:t>
            </a:r>
            <a:r>
              <a:rPr lang="ru-RU" sz="32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как ты закончил </a:t>
            </a:r>
            <a:r>
              <a:rPr lang="ru-RU" sz="32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игру(закрыл окно или </a:t>
            </a:r>
            <a:r>
              <a:rPr lang="ru-RU" sz="32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умер), а также </a:t>
            </a:r>
            <a:r>
              <a:rPr lang="ru-RU" sz="32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количество </a:t>
            </a:r>
            <a:r>
              <a:rPr lang="ru-RU" sz="32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пройденных уровней</a:t>
            </a:r>
            <a:endParaRPr lang="ru-RU" sz="3200" b="0" cap="none" spc="0" dirty="0">
              <a:ln w="0"/>
              <a:solidFill>
                <a:srgbClr val="0032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E6AA949A-E16E-413A-8257-746CF4D0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6040">
            <a:off x="8644561" y="4403044"/>
            <a:ext cx="1724469" cy="17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База Данных: векторные изображения и иллюстрации, которые можно скачать  бесплатно | Freepik">
            <a:extLst>
              <a:ext uri="{FF2B5EF4-FFF2-40B4-BE49-F238E27FC236}">
                <a16:creationId xmlns:a16="http://schemas.microsoft.com/office/drawing/2014/main" id="{F68D4013-7706-488B-9328-1FF81F078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72722">
            <a:off x="8419581" y="1439698"/>
            <a:ext cx="29813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28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E1DFB2-B4B7-48D8-87C0-495F2E03A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42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A622C04-04F9-4B52-A853-51E590156DD0}"/>
              </a:ext>
            </a:extLst>
          </p:cNvPr>
          <p:cNvSpPr/>
          <p:nvPr/>
        </p:nvSpPr>
        <p:spPr>
          <a:xfrm>
            <a:off x="585788" y="363241"/>
            <a:ext cx="110204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Итог</a:t>
            </a:r>
            <a:endParaRPr lang="ru-RU" sz="5400" b="0" cap="none" spc="0" dirty="0">
              <a:ln w="0"/>
              <a:solidFill>
                <a:srgbClr val="0032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55DA526-B353-4855-99C7-9E510B61C65C}"/>
              </a:ext>
            </a:extLst>
          </p:cNvPr>
          <p:cNvSpPr/>
          <p:nvPr/>
        </p:nvSpPr>
        <p:spPr>
          <a:xfrm>
            <a:off x="5943600" y="1733550"/>
            <a:ext cx="5510212" cy="36014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В результате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я не только </a:t>
            </a:r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воссоздал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известную игру, </a:t>
            </a:r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но и узнал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основы библиотек </a:t>
            </a:r>
            <a:r>
              <a:rPr lang="en-US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SFML, SQLite,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а также </a:t>
            </a:r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улучшил свои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навыки </a:t>
            </a:r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программирования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, в </a:t>
            </a:r>
            <a:r>
              <a:rPr lang="ru-RU" sz="32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особенности </a:t>
            </a:r>
            <a:r>
              <a:rPr lang="ru-RU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знания </a:t>
            </a:r>
            <a:r>
              <a:rPr lang="en-US" sz="32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C++</a:t>
            </a:r>
            <a:endParaRPr lang="ru-RU" sz="3200" b="0" cap="none" spc="0" dirty="0">
              <a:ln w="0"/>
              <a:solidFill>
                <a:srgbClr val="0032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DADBD6-C9EC-4990-9103-27080895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52" y="1733550"/>
            <a:ext cx="4732974" cy="3601426"/>
          </a:xfrm>
          <a:prstGeom prst="rect">
            <a:avLst/>
          </a:prstGeom>
          <a:ln>
            <a:solidFill>
              <a:srgbClr val="FF66FF"/>
            </a:solidFill>
          </a:ln>
        </p:spPr>
      </p:pic>
    </p:spTree>
    <p:extLst>
      <p:ext uri="{BB962C8B-B14F-4D97-AF65-F5344CB8AC3E}">
        <p14:creationId xmlns:p14="http://schemas.microsoft.com/office/powerpoint/2010/main" val="237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74DA46-6FC0-4F5F-B579-A67B1770C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25" b="1332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50BDBA-D087-4520-8CF1-9B51960E60CA}"/>
              </a:ext>
            </a:extLst>
          </p:cNvPr>
          <p:cNvSpPr/>
          <p:nvPr/>
        </p:nvSpPr>
        <p:spPr>
          <a:xfrm>
            <a:off x="585788" y="972841"/>
            <a:ext cx="110204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Спасибо </a:t>
            </a:r>
            <a:r>
              <a:rPr lang="ru-RU" sz="540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за внимание!</a:t>
            </a:r>
            <a:endParaRPr lang="ru-RU" sz="5400" b="0" cap="none" spc="0" dirty="0">
              <a:ln w="0"/>
              <a:solidFill>
                <a:srgbClr val="0032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1850EB7-D940-4BA9-B522-EEEEA5337F02}"/>
              </a:ext>
            </a:extLst>
          </p:cNvPr>
          <p:cNvSpPr/>
          <p:nvPr/>
        </p:nvSpPr>
        <p:spPr>
          <a:xfrm>
            <a:off x="357188" y="2658715"/>
            <a:ext cx="1102042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i="0" dirty="0">
                <a:solidFill>
                  <a:srgbClr val="D00000"/>
                </a:solidFill>
                <a:effectLst/>
                <a:latin typeface="Roboto" panose="02000000000000000000" pitchFamily="2" charset="0"/>
              </a:rPr>
              <a:t>               2:  </a:t>
            </a:r>
            <a:r>
              <a:rPr lang="ru-RU" sz="5400" b="0" i="0" dirty="0">
                <a:solidFill>
                  <a:srgbClr val="D00000"/>
                </a:solidFill>
                <a:effectLst/>
                <a:latin typeface="Roboto" panose="02000000000000000000" pitchFamily="2" charset="0"/>
              </a:rPr>
              <a:t>111010</a:t>
            </a:r>
            <a:r>
              <a:rPr lang="ru-RU" sz="5400" b="0" i="0" dirty="0">
                <a:solidFill>
                  <a:srgbClr val="0032C0"/>
                </a:solidFill>
                <a:effectLst/>
                <a:latin typeface="Roboto" panose="02000000000000000000" pitchFamily="2" charset="0"/>
              </a:rPr>
              <a:t>101001</a:t>
            </a:r>
            <a:endParaRPr lang="en-US" sz="5400" b="0" i="0" dirty="0">
              <a:solidFill>
                <a:srgbClr val="0032C0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5400" dirty="0">
                <a:solidFill>
                  <a:srgbClr val="0032C0"/>
                </a:solidFill>
                <a:latin typeface="Roboto" panose="02000000000000000000" pitchFamily="2" charset="0"/>
              </a:rPr>
              <a:t>              </a:t>
            </a:r>
            <a:r>
              <a:rPr lang="en-US" sz="5400" dirty="0">
                <a:solidFill>
                  <a:srgbClr val="D00000"/>
                </a:solidFill>
                <a:latin typeface="Roboto" panose="02000000000000000000" pitchFamily="2" charset="0"/>
              </a:rPr>
              <a:t>16:          3a</a:t>
            </a:r>
            <a:r>
              <a:rPr lang="en-US" sz="5400" dirty="0">
                <a:solidFill>
                  <a:srgbClr val="0032C0"/>
                </a:solidFill>
                <a:latin typeface="Roboto" panose="02000000000000000000" pitchFamily="2" charset="0"/>
              </a:rPr>
              <a:t>29</a:t>
            </a:r>
          </a:p>
          <a:p>
            <a:r>
              <a:rPr lang="en-US" sz="54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Pixelizer" panose="02000803000000000000" pitchFamily="2" charset="0"/>
              </a:rPr>
              <a:t>           </a:t>
            </a:r>
            <a:r>
              <a:rPr lang="en-US" sz="5400" b="0" cap="none" spc="0" dirty="0">
                <a:ln w="0"/>
                <a:solidFill>
                  <a:srgbClr val="D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UTF-8:         :</a:t>
            </a:r>
            <a:r>
              <a:rPr lang="en-US" sz="5400" b="0" cap="none" spc="0" dirty="0">
                <a:ln w="0"/>
                <a:solidFill>
                  <a:srgbClr val="0032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ixelizer" panose="02000803000000000000" pitchFamily="2" charset="0"/>
                <a:ea typeface="Pixelizer" panose="02000803000000000000" pitchFamily="2" charset="0"/>
              </a:rPr>
              <a:t>)</a:t>
            </a:r>
            <a:endParaRPr lang="ru-RU" sz="5400" b="0" cap="none" spc="0" dirty="0">
              <a:ln w="0"/>
              <a:solidFill>
                <a:srgbClr val="0032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83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249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Pixelizer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11</cp:revision>
  <dcterms:created xsi:type="dcterms:W3CDTF">2025-03-25T17:15:36Z</dcterms:created>
  <dcterms:modified xsi:type="dcterms:W3CDTF">2025-03-25T19:00:40Z</dcterms:modified>
</cp:coreProperties>
</file>