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6" r:id="rId3"/>
    <p:sldId id="265" r:id="rId4"/>
    <p:sldId id="261" r:id="rId5"/>
    <p:sldId id="264" r:id="rId6"/>
    <p:sldId id="268" r:id="rId7"/>
    <p:sldId id="269" r:id="rId8"/>
    <p:sldId id="270" r:id="rId9"/>
    <p:sldId id="272" r:id="rId10"/>
    <p:sldId id="267" r:id="rId11"/>
    <p:sldId id="263" r:id="rId12"/>
    <p:sldId id="276" r:id="rId13"/>
    <p:sldId id="300" r:id="rId14"/>
    <p:sldId id="309" r:id="rId15"/>
    <p:sldId id="260" r:id="rId16"/>
    <p:sldId id="287" r:id="rId17"/>
    <p:sldId id="288" r:id="rId18"/>
    <p:sldId id="307" r:id="rId19"/>
    <p:sldId id="291" r:id="rId20"/>
    <p:sldId id="289" r:id="rId21"/>
    <p:sldId id="290" r:id="rId22"/>
    <p:sldId id="294" r:id="rId23"/>
    <p:sldId id="301" r:id="rId24"/>
    <p:sldId id="284" r:id="rId25"/>
    <p:sldId id="286" r:id="rId26"/>
    <p:sldId id="285" r:id="rId27"/>
    <p:sldId id="283" r:id="rId28"/>
    <p:sldId id="308" r:id="rId29"/>
    <p:sldId id="303" r:id="rId30"/>
    <p:sldId id="311" r:id="rId31"/>
    <p:sldId id="302" r:id="rId32"/>
    <p:sldId id="293" r:id="rId33"/>
    <p:sldId id="295" r:id="rId34"/>
    <p:sldId id="296" r:id="rId35"/>
    <p:sldId id="297" r:id="rId36"/>
    <p:sldId id="259" r:id="rId37"/>
    <p:sldId id="298" r:id="rId38"/>
    <p:sldId id="275" r:id="rId39"/>
    <p:sldId id="305" r:id="rId40"/>
    <p:sldId id="306" r:id="rId41"/>
    <p:sldId id="299" r:id="rId42"/>
    <p:sldId id="278" r:id="rId43"/>
    <p:sldId id="277" r:id="rId44"/>
    <p:sldId id="281" r:id="rId45"/>
    <p:sldId id="279" r:id="rId46"/>
    <p:sldId id="280" r:id="rId47"/>
    <p:sldId id="313" r:id="rId48"/>
    <p:sldId id="314" r:id="rId49"/>
    <p:sldId id="316" r:id="rId50"/>
    <p:sldId id="315" r:id="rId51"/>
    <p:sldId id="317" r:id="rId52"/>
    <p:sldId id="26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A445A4-0CF1-4081-B385-45A4C14972AC}">
          <p14:sldIdLst>
            <p14:sldId id="256"/>
            <p14:sldId id="266"/>
            <p14:sldId id="265"/>
            <p14:sldId id="261"/>
            <p14:sldId id="264"/>
            <p14:sldId id="268"/>
            <p14:sldId id="269"/>
            <p14:sldId id="270"/>
            <p14:sldId id="272"/>
            <p14:sldId id="267"/>
            <p14:sldId id="263"/>
            <p14:sldId id="276"/>
            <p14:sldId id="300"/>
            <p14:sldId id="309"/>
            <p14:sldId id="260"/>
            <p14:sldId id="287"/>
            <p14:sldId id="288"/>
            <p14:sldId id="307"/>
            <p14:sldId id="291"/>
            <p14:sldId id="289"/>
            <p14:sldId id="290"/>
            <p14:sldId id="294"/>
            <p14:sldId id="301"/>
            <p14:sldId id="284"/>
            <p14:sldId id="286"/>
            <p14:sldId id="285"/>
            <p14:sldId id="283"/>
            <p14:sldId id="308"/>
            <p14:sldId id="303"/>
            <p14:sldId id="311"/>
            <p14:sldId id="302"/>
            <p14:sldId id="293"/>
            <p14:sldId id="295"/>
            <p14:sldId id="296"/>
            <p14:sldId id="297"/>
            <p14:sldId id="259"/>
            <p14:sldId id="298"/>
            <p14:sldId id="275"/>
            <p14:sldId id="305"/>
            <p14:sldId id="306"/>
            <p14:sldId id="299"/>
            <p14:sldId id="278"/>
            <p14:sldId id="277"/>
            <p14:sldId id="281"/>
            <p14:sldId id="279"/>
            <p14:sldId id="280"/>
            <p14:sldId id="313"/>
            <p14:sldId id="314"/>
            <p14:sldId id="316"/>
            <p14:sldId id="315"/>
            <p14:sldId id="31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31F5C-F284-45CD-921E-20BF0F631CB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088AEF-AAB3-4EF8-9BAB-BC7742F7F1CE}">
      <dgm:prSet phldrT="[文本]"/>
      <dgm:spPr/>
      <dgm:t>
        <a:bodyPr/>
        <a:lstStyle/>
        <a:p>
          <a:r>
            <a:rPr lang="zh-CN" altLang="en-US" dirty="0" smtClean="0"/>
            <a:t>代码构建</a:t>
          </a:r>
          <a:endParaRPr lang="zh-CN" altLang="en-US" dirty="0"/>
        </a:p>
      </dgm:t>
    </dgm:pt>
    <dgm:pt modelId="{B178FABF-074F-4F16-A45B-2D4C4D265818}" type="parTrans" cxnId="{D5CF2691-B5B7-4A97-88AD-4C2E09B1FBE5}">
      <dgm:prSet/>
      <dgm:spPr/>
      <dgm:t>
        <a:bodyPr/>
        <a:lstStyle/>
        <a:p>
          <a:endParaRPr lang="zh-CN" altLang="en-US"/>
        </a:p>
      </dgm:t>
    </dgm:pt>
    <dgm:pt modelId="{0E781710-A05C-4D6F-BA37-A4F226D3C624}" type="sibTrans" cxnId="{D5CF2691-B5B7-4A97-88AD-4C2E09B1FBE5}">
      <dgm:prSet/>
      <dgm:spPr/>
      <dgm:t>
        <a:bodyPr/>
        <a:lstStyle/>
        <a:p>
          <a:endParaRPr lang="zh-CN" altLang="en-US"/>
        </a:p>
      </dgm:t>
    </dgm:pt>
    <dgm:pt modelId="{13D2E3F8-2106-4E16-8A06-B65C3FB4973D}">
      <dgm:prSet phldrT="[文本]"/>
      <dgm:spPr/>
      <dgm:t>
        <a:bodyPr/>
        <a:lstStyle/>
        <a:p>
          <a:r>
            <a:rPr lang="zh-CN" altLang="en-US" dirty="0" smtClean="0"/>
            <a:t>单测</a:t>
          </a:r>
          <a:endParaRPr lang="zh-CN" altLang="en-US" dirty="0"/>
        </a:p>
      </dgm:t>
    </dgm:pt>
    <dgm:pt modelId="{BFFBC92A-A296-498F-B3D7-68D1EDFF171F}" type="parTrans" cxnId="{0E05764E-4E8A-40BF-A2BB-91C39760BA0A}">
      <dgm:prSet/>
      <dgm:spPr/>
      <dgm:t>
        <a:bodyPr/>
        <a:lstStyle/>
        <a:p>
          <a:endParaRPr lang="zh-CN" altLang="en-US"/>
        </a:p>
      </dgm:t>
    </dgm:pt>
    <dgm:pt modelId="{7317B6B6-CC15-414B-A26E-972542264FF2}" type="sibTrans" cxnId="{0E05764E-4E8A-40BF-A2BB-91C39760BA0A}">
      <dgm:prSet/>
      <dgm:spPr/>
      <dgm:t>
        <a:bodyPr/>
        <a:lstStyle/>
        <a:p>
          <a:endParaRPr lang="zh-CN" altLang="en-US"/>
        </a:p>
      </dgm:t>
    </dgm:pt>
    <dgm:pt modelId="{F1C0FCAC-67AB-4503-9919-6BE4598EACCF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DC10DD94-1378-4BB2-A142-4686FCC4F73C}" type="parTrans" cxnId="{70BC8331-FBCD-4D85-BBBE-275E67764B49}">
      <dgm:prSet/>
      <dgm:spPr/>
      <dgm:t>
        <a:bodyPr/>
        <a:lstStyle/>
        <a:p>
          <a:endParaRPr lang="zh-CN" altLang="en-US"/>
        </a:p>
      </dgm:t>
    </dgm:pt>
    <dgm:pt modelId="{5FEF8362-F277-4B58-9F10-C8E80F1B10F6}" type="sibTrans" cxnId="{70BC8331-FBCD-4D85-BBBE-275E67764B49}">
      <dgm:prSet/>
      <dgm:spPr/>
      <dgm:t>
        <a:bodyPr/>
        <a:lstStyle/>
        <a:p>
          <a:endParaRPr lang="zh-CN" altLang="en-US"/>
        </a:p>
      </dgm:t>
    </dgm:pt>
    <dgm:pt modelId="{6ACF1F0E-CAE9-4B7A-BACB-A0EE7034AB37}">
      <dgm:prSet phldrT="[文本]"/>
      <dgm:spPr/>
      <dgm:t>
        <a:bodyPr/>
        <a:lstStyle/>
        <a:p>
          <a:r>
            <a:rPr lang="zh-CN" altLang="en-US" dirty="0" smtClean="0"/>
            <a:t>环境构建</a:t>
          </a:r>
          <a:endParaRPr lang="zh-CN" altLang="en-US" dirty="0"/>
        </a:p>
      </dgm:t>
    </dgm:pt>
    <dgm:pt modelId="{C48860C6-7C15-4178-AF93-A6C46B06CA9C}" type="parTrans" cxnId="{337444E6-F126-400A-B2FE-106A1D319A92}">
      <dgm:prSet/>
      <dgm:spPr/>
      <dgm:t>
        <a:bodyPr/>
        <a:lstStyle/>
        <a:p>
          <a:endParaRPr lang="zh-CN" altLang="en-US"/>
        </a:p>
      </dgm:t>
    </dgm:pt>
    <dgm:pt modelId="{7F8B680C-73E4-4544-9450-B15542CA9E50}" type="sibTrans" cxnId="{337444E6-F126-400A-B2FE-106A1D319A92}">
      <dgm:prSet/>
      <dgm:spPr/>
      <dgm:t>
        <a:bodyPr/>
        <a:lstStyle/>
        <a:p>
          <a:endParaRPr lang="zh-CN" altLang="en-US"/>
        </a:p>
      </dgm:t>
    </dgm:pt>
    <dgm:pt modelId="{2AC8D535-DE86-403C-A7BC-60A87B05748A}">
      <dgm:prSet phldrT="[文本]"/>
      <dgm:spPr/>
      <dgm:t>
        <a:bodyPr/>
        <a:lstStyle/>
        <a:p>
          <a:r>
            <a:rPr lang="zh-CN" altLang="en-US" dirty="0" smtClean="0"/>
            <a:t>构建 上传 </a:t>
          </a:r>
          <a:r>
            <a:rPr lang="en-US" altLang="zh-CN" dirty="0" err="1" smtClean="0"/>
            <a:t>build+push</a:t>
          </a:r>
          <a:r>
            <a:rPr lang="en-US" altLang="zh-CN" dirty="0" smtClean="0"/>
            <a:t>  </a:t>
          </a:r>
          <a:r>
            <a:rPr lang="zh-CN" altLang="en-US" dirty="0" smtClean="0"/>
            <a:t>每个分支一个环境 每个人一个环境 通过</a:t>
          </a:r>
          <a:r>
            <a:rPr lang="en-US" altLang="zh-CN" dirty="0" err="1" smtClean="0"/>
            <a:t>jenkins</a:t>
          </a:r>
          <a:r>
            <a:rPr lang="zh-CN" altLang="en-US" dirty="0" smtClean="0"/>
            <a:t>构建</a:t>
          </a:r>
          <a:endParaRPr lang="zh-CN" altLang="en-US" dirty="0"/>
        </a:p>
      </dgm:t>
    </dgm:pt>
    <dgm:pt modelId="{D917F051-8ABA-4BDF-A572-E34007D14DAE}" type="parTrans" cxnId="{89E8A063-A2FB-48F9-A7FF-A038C0A9A4FF}">
      <dgm:prSet/>
      <dgm:spPr/>
      <dgm:t>
        <a:bodyPr/>
        <a:lstStyle/>
        <a:p>
          <a:endParaRPr lang="zh-CN" altLang="en-US"/>
        </a:p>
      </dgm:t>
    </dgm:pt>
    <dgm:pt modelId="{D0E94FCA-F484-4E75-A3CC-CCD3708F9171}" type="sibTrans" cxnId="{89E8A063-A2FB-48F9-A7FF-A038C0A9A4FF}">
      <dgm:prSet/>
      <dgm:spPr/>
      <dgm:t>
        <a:bodyPr/>
        <a:lstStyle/>
        <a:p>
          <a:endParaRPr lang="zh-CN" altLang="en-US"/>
        </a:p>
      </dgm:t>
    </dgm:pt>
    <dgm:pt modelId="{DF39BDA1-9A8E-4999-A3CC-8E349DD9C9D2}">
      <dgm:prSet phldrT="[文本]"/>
      <dgm:spPr/>
      <dgm:t>
        <a:bodyPr/>
        <a:lstStyle/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28C77728-EC57-4260-ACF3-6102F358F605}" type="parTrans" cxnId="{6C71217B-E091-4049-8BF0-732AC3A196F2}">
      <dgm:prSet/>
      <dgm:spPr/>
      <dgm:t>
        <a:bodyPr/>
        <a:lstStyle/>
        <a:p>
          <a:endParaRPr lang="zh-CN" altLang="en-US"/>
        </a:p>
      </dgm:t>
    </dgm:pt>
    <dgm:pt modelId="{6FEB6AC8-4F8E-47B2-AEA6-F438EA621E53}" type="sibTrans" cxnId="{6C71217B-E091-4049-8BF0-732AC3A196F2}">
      <dgm:prSet/>
      <dgm:spPr/>
      <dgm:t>
        <a:bodyPr/>
        <a:lstStyle/>
        <a:p>
          <a:endParaRPr lang="zh-CN" altLang="en-US"/>
        </a:p>
      </dgm:t>
    </dgm:pt>
    <dgm:pt modelId="{05A47CEC-AC04-4030-B299-AC83D812812C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C2B1521D-9DEF-451D-98EF-5A0D235F3145}" type="parTrans" cxnId="{23BF09EF-172E-4A37-8EF8-FD4A5E83394C}">
      <dgm:prSet/>
      <dgm:spPr/>
      <dgm:t>
        <a:bodyPr/>
        <a:lstStyle/>
        <a:p>
          <a:endParaRPr lang="zh-CN" altLang="en-US"/>
        </a:p>
      </dgm:t>
    </dgm:pt>
    <dgm:pt modelId="{71AC1603-5096-4347-8EB9-0628FDD593ED}" type="sibTrans" cxnId="{23BF09EF-172E-4A37-8EF8-FD4A5E83394C}">
      <dgm:prSet/>
      <dgm:spPr/>
      <dgm:t>
        <a:bodyPr/>
        <a:lstStyle/>
        <a:p>
          <a:endParaRPr lang="zh-CN" altLang="en-US"/>
        </a:p>
      </dgm:t>
    </dgm:pt>
    <dgm:pt modelId="{91ABB93D-FE50-4597-BA07-C88CAEB88420}">
      <dgm:prSet phldrT="[文本]"/>
      <dgm:spPr/>
      <dgm:t>
        <a:bodyPr/>
        <a:lstStyle/>
        <a:p>
          <a:r>
            <a:rPr lang="zh-CN" altLang="en-US" dirty="0" smtClean="0"/>
            <a:t>性能</a:t>
          </a:r>
          <a:r>
            <a:rPr lang="zh-CN" altLang="en-US" dirty="0" smtClean="0"/>
            <a:t>测试 负载测试 压力测试</a:t>
          </a:r>
          <a:endParaRPr lang="zh-CN" altLang="en-US" dirty="0"/>
        </a:p>
      </dgm:t>
    </dgm:pt>
    <dgm:pt modelId="{2090E70D-EDD8-4C5A-A64C-88F024DE6AB3}" type="parTrans" cxnId="{674B424D-3BF8-4B2F-A999-9F28C55AFEAB}">
      <dgm:prSet/>
      <dgm:spPr/>
      <dgm:t>
        <a:bodyPr/>
        <a:lstStyle/>
        <a:p>
          <a:endParaRPr lang="zh-CN" altLang="en-US"/>
        </a:p>
      </dgm:t>
    </dgm:pt>
    <dgm:pt modelId="{E088EBD6-BF0C-424A-A148-0DE197004C6C}" type="sibTrans" cxnId="{674B424D-3BF8-4B2F-A999-9F28C55AFEAB}">
      <dgm:prSet/>
      <dgm:spPr/>
      <dgm:t>
        <a:bodyPr/>
        <a:lstStyle/>
        <a:p>
          <a:endParaRPr lang="zh-CN" altLang="en-US"/>
        </a:p>
      </dgm:t>
    </dgm:pt>
    <dgm:pt modelId="{8D653F1F-B9F0-48DB-8DE0-4F1598D852FC}">
      <dgm:prSet phldrT="[文本]"/>
      <dgm:spPr/>
      <dgm:t>
        <a:bodyPr/>
        <a:lstStyle/>
        <a:p>
          <a:r>
            <a:rPr lang="zh-CN" altLang="en-US" dirty="0" smtClean="0"/>
            <a:t>自动化</a:t>
          </a:r>
          <a:r>
            <a:rPr lang="zh-CN" altLang="en-US" dirty="0" smtClean="0"/>
            <a:t>测试 接口测试 </a:t>
          </a:r>
          <a:r>
            <a:rPr lang="en-US" altLang="zh-CN" dirty="0" smtClean="0"/>
            <a:t>UI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B22B452E-6ABB-4220-BFCD-3914E00D43CC}" type="parTrans" cxnId="{C533F57B-31B3-42B2-8405-75E37C075807}">
      <dgm:prSet/>
      <dgm:spPr/>
      <dgm:t>
        <a:bodyPr/>
        <a:lstStyle/>
        <a:p>
          <a:endParaRPr lang="zh-CN" altLang="en-US"/>
        </a:p>
      </dgm:t>
    </dgm:pt>
    <dgm:pt modelId="{0285405F-D68B-4EE4-9791-1E347FE9176F}" type="sibTrans" cxnId="{C533F57B-31B3-42B2-8405-75E37C075807}">
      <dgm:prSet/>
      <dgm:spPr/>
      <dgm:t>
        <a:bodyPr/>
        <a:lstStyle/>
        <a:p>
          <a:endParaRPr lang="zh-CN" altLang="en-US"/>
        </a:p>
      </dgm:t>
    </dgm:pt>
    <dgm:pt modelId="{A19A1F40-76F9-4711-975B-4378F68C9E49}">
      <dgm:prSet phldrT="[文本]"/>
      <dgm:spPr/>
      <dgm:t>
        <a:bodyPr/>
        <a:lstStyle/>
        <a:p>
          <a:r>
            <a:rPr lang="zh-CN" altLang="en-US" dirty="0" smtClean="0"/>
            <a:t>静态扫描</a:t>
          </a:r>
          <a:endParaRPr lang="zh-CN" altLang="en-US" dirty="0"/>
        </a:p>
      </dgm:t>
    </dgm:pt>
    <dgm:pt modelId="{A0354BB9-0AAB-46E1-A98A-24B5E4FC0269}" type="parTrans" cxnId="{D9FD09F4-5F2B-4638-BDAC-5DDC0FBA91E1}">
      <dgm:prSet/>
      <dgm:spPr/>
      <dgm:t>
        <a:bodyPr/>
        <a:lstStyle/>
        <a:p>
          <a:endParaRPr lang="zh-CN" altLang="en-US"/>
        </a:p>
      </dgm:t>
    </dgm:pt>
    <dgm:pt modelId="{1E322FB6-87D3-4C6A-9CDD-3B16E51CCAB1}" type="sibTrans" cxnId="{D9FD09F4-5F2B-4638-BDAC-5DDC0FBA91E1}">
      <dgm:prSet/>
      <dgm:spPr/>
      <dgm:t>
        <a:bodyPr/>
        <a:lstStyle/>
        <a:p>
          <a:endParaRPr lang="zh-CN" altLang="en-US"/>
        </a:p>
      </dgm:t>
    </dgm:pt>
    <dgm:pt modelId="{177450ED-0E7D-4364-83C5-0CD14A604661}">
      <dgm:prSet phldrT="[文本]"/>
      <dgm:spPr/>
      <dgm:t>
        <a:bodyPr/>
        <a:lstStyle/>
        <a:p>
          <a:r>
            <a:rPr lang="zh-CN" altLang="en-US" dirty="0" smtClean="0"/>
            <a:t>专项</a:t>
          </a:r>
          <a:r>
            <a:rPr lang="zh-CN" altLang="en-US" dirty="0" smtClean="0"/>
            <a:t>测试 安全测试 </a:t>
          </a:r>
          <a:r>
            <a:rPr lang="en-US" altLang="zh-CN" dirty="0" smtClean="0"/>
            <a:t>Diff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D7A65CC5-A43E-41BE-902D-E3D9C5F385AD}" type="parTrans" cxnId="{11BF1AE1-E512-41E4-98E4-589BAD8B8597}">
      <dgm:prSet/>
      <dgm:spPr/>
      <dgm:t>
        <a:bodyPr/>
        <a:lstStyle/>
        <a:p>
          <a:endParaRPr lang="zh-CN" altLang="en-US"/>
        </a:p>
      </dgm:t>
    </dgm:pt>
    <dgm:pt modelId="{CAF14516-5A1F-43C6-91D2-69EE807F5BE7}" type="sibTrans" cxnId="{11BF1AE1-E512-41E4-98E4-589BAD8B8597}">
      <dgm:prSet/>
      <dgm:spPr/>
      <dgm:t>
        <a:bodyPr/>
        <a:lstStyle/>
        <a:p>
          <a:endParaRPr lang="zh-CN" altLang="en-US"/>
        </a:p>
      </dgm:t>
    </dgm:pt>
    <dgm:pt modelId="{10D6E117-2F7A-4652-97BA-671A8EC22A37}" type="pres">
      <dgm:prSet presAssocID="{D5331F5C-F284-45CD-921E-20BF0F631C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876468-7FF6-484A-8D1E-EB13F778095A}" type="pres">
      <dgm:prSet presAssocID="{A1088AEF-AAB3-4EF8-9BAB-BC7742F7F1CE}" presName="composite" presStyleCnt="0"/>
      <dgm:spPr/>
    </dgm:pt>
    <dgm:pt modelId="{A9A7811C-A5DA-488B-89F7-8625683F6308}" type="pres">
      <dgm:prSet presAssocID="{A1088AEF-AAB3-4EF8-9BAB-BC7742F7F1C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DEFA3-F769-4D0C-8C4B-893FA2A1CC3F}" type="pres">
      <dgm:prSet presAssocID="{A1088AEF-AAB3-4EF8-9BAB-BC7742F7F1C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BA0B-4ABB-40E1-918A-D59AA845F768}" type="pres">
      <dgm:prSet presAssocID="{0E781710-A05C-4D6F-BA37-A4F226D3C624}" presName="sp" presStyleCnt="0"/>
      <dgm:spPr/>
    </dgm:pt>
    <dgm:pt modelId="{F1EEC279-2528-45FE-9AC8-435E2248992C}" type="pres">
      <dgm:prSet presAssocID="{6ACF1F0E-CAE9-4B7A-BACB-A0EE7034AB37}" presName="composite" presStyleCnt="0"/>
      <dgm:spPr/>
    </dgm:pt>
    <dgm:pt modelId="{5FD5D9D8-FD61-4019-B216-8426C0278D6D}" type="pres">
      <dgm:prSet presAssocID="{6ACF1F0E-CAE9-4B7A-BACB-A0EE7034AB3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2A204-CCDD-491E-9BA0-26CB905FA89B}" type="pres">
      <dgm:prSet presAssocID="{6ACF1F0E-CAE9-4B7A-BACB-A0EE7034AB3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2BDF88-52BB-4FB5-A491-61E5FCFCB56D}" type="pres">
      <dgm:prSet presAssocID="{7F8B680C-73E4-4544-9450-B15542CA9E50}" presName="sp" presStyleCnt="0"/>
      <dgm:spPr/>
    </dgm:pt>
    <dgm:pt modelId="{2EFECA7E-7069-405B-BE17-71E1FB56181A}" type="pres">
      <dgm:prSet presAssocID="{05A47CEC-AC04-4030-B299-AC83D812812C}" presName="composite" presStyleCnt="0"/>
      <dgm:spPr/>
    </dgm:pt>
    <dgm:pt modelId="{F95AEFAA-C895-4E11-9734-A16DA9D8494C}" type="pres">
      <dgm:prSet presAssocID="{05A47CEC-AC04-4030-B299-AC83D81281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7E769-85F3-4F96-977B-107F984B65F6}" type="pres">
      <dgm:prSet presAssocID="{05A47CEC-AC04-4030-B299-AC83D812812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E99055-7252-4A5B-9EBC-877B92442096}" type="presOf" srcId="{F1C0FCAC-67AB-4503-9919-6BE4598EACCF}" destId="{EA3DEFA3-F769-4D0C-8C4B-893FA2A1CC3F}" srcOrd="0" destOrd="1" presId="urn:microsoft.com/office/officeart/2005/8/layout/chevron2"/>
    <dgm:cxn modelId="{C8A1C1E6-6CEB-4077-8A8E-66BA20C66128}" type="presOf" srcId="{A1088AEF-AAB3-4EF8-9BAB-BC7742F7F1CE}" destId="{A9A7811C-A5DA-488B-89F7-8625683F6308}" srcOrd="0" destOrd="0" presId="urn:microsoft.com/office/officeart/2005/8/layout/chevron2"/>
    <dgm:cxn modelId="{40189118-1B66-48B9-96DE-DB7DFBF2FD82}" type="presOf" srcId="{A19A1F40-76F9-4711-975B-4378F68C9E49}" destId="{EA3DEFA3-F769-4D0C-8C4B-893FA2A1CC3F}" srcOrd="0" destOrd="2" presId="urn:microsoft.com/office/officeart/2005/8/layout/chevron2"/>
    <dgm:cxn modelId="{0E05764E-4E8A-40BF-A2BB-91C39760BA0A}" srcId="{A1088AEF-AAB3-4EF8-9BAB-BC7742F7F1CE}" destId="{13D2E3F8-2106-4E16-8A06-B65C3FB4973D}" srcOrd="0" destOrd="0" parTransId="{BFFBC92A-A296-498F-B3D7-68D1EDFF171F}" sibTransId="{7317B6B6-CC15-414B-A26E-972542264FF2}"/>
    <dgm:cxn modelId="{8401C2F4-2C55-491B-B488-A07E839484D6}" type="presOf" srcId="{05A47CEC-AC04-4030-B299-AC83D812812C}" destId="{F95AEFAA-C895-4E11-9734-A16DA9D8494C}" srcOrd="0" destOrd="0" presId="urn:microsoft.com/office/officeart/2005/8/layout/chevron2"/>
    <dgm:cxn modelId="{D175028F-0ED3-4FFE-89C4-607C4DDA3779}" type="presOf" srcId="{177450ED-0E7D-4364-83C5-0CD14A604661}" destId="{AC77E769-85F3-4F96-977B-107F984B65F6}" srcOrd="0" destOrd="2" presId="urn:microsoft.com/office/officeart/2005/8/layout/chevron2"/>
    <dgm:cxn modelId="{D5CF2691-B5B7-4A97-88AD-4C2E09B1FBE5}" srcId="{D5331F5C-F284-45CD-921E-20BF0F631CB5}" destId="{A1088AEF-AAB3-4EF8-9BAB-BC7742F7F1CE}" srcOrd="0" destOrd="0" parTransId="{B178FABF-074F-4F16-A45B-2D4C4D265818}" sibTransId="{0E781710-A05C-4D6F-BA37-A4F226D3C624}"/>
    <dgm:cxn modelId="{23BF09EF-172E-4A37-8EF8-FD4A5E83394C}" srcId="{D5331F5C-F284-45CD-921E-20BF0F631CB5}" destId="{05A47CEC-AC04-4030-B299-AC83D812812C}" srcOrd="2" destOrd="0" parTransId="{C2B1521D-9DEF-451D-98EF-5A0D235F3145}" sibTransId="{71AC1603-5096-4347-8EB9-0628FDD593ED}"/>
    <dgm:cxn modelId="{D9FD09F4-5F2B-4638-BDAC-5DDC0FBA91E1}" srcId="{A1088AEF-AAB3-4EF8-9BAB-BC7742F7F1CE}" destId="{A19A1F40-76F9-4711-975B-4378F68C9E49}" srcOrd="2" destOrd="0" parTransId="{A0354BB9-0AAB-46E1-A98A-24B5E4FC0269}" sibTransId="{1E322FB6-87D3-4C6A-9CDD-3B16E51CCAB1}"/>
    <dgm:cxn modelId="{337444E6-F126-400A-B2FE-106A1D319A92}" srcId="{D5331F5C-F284-45CD-921E-20BF0F631CB5}" destId="{6ACF1F0E-CAE9-4B7A-BACB-A0EE7034AB37}" srcOrd="1" destOrd="0" parTransId="{C48860C6-7C15-4178-AF93-A6C46B06CA9C}" sibTransId="{7F8B680C-73E4-4544-9450-B15542CA9E50}"/>
    <dgm:cxn modelId="{FEBACFAF-A0D2-4DCD-BAEE-FBA98B2B949E}" type="presOf" srcId="{13D2E3F8-2106-4E16-8A06-B65C3FB4973D}" destId="{EA3DEFA3-F769-4D0C-8C4B-893FA2A1CC3F}" srcOrd="0" destOrd="0" presId="urn:microsoft.com/office/officeart/2005/8/layout/chevron2"/>
    <dgm:cxn modelId="{B5AEAD2C-01B0-47C8-9755-CDE87B51C3B9}" type="presOf" srcId="{6ACF1F0E-CAE9-4B7A-BACB-A0EE7034AB37}" destId="{5FD5D9D8-FD61-4019-B216-8426C0278D6D}" srcOrd="0" destOrd="0" presId="urn:microsoft.com/office/officeart/2005/8/layout/chevron2"/>
    <dgm:cxn modelId="{3371A839-E2F5-40EC-A3E8-7E4199EF23E8}" type="presOf" srcId="{2AC8D535-DE86-403C-A7BC-60A87B05748A}" destId="{9112A204-CCDD-491E-9BA0-26CB905FA89B}" srcOrd="0" destOrd="0" presId="urn:microsoft.com/office/officeart/2005/8/layout/chevron2"/>
    <dgm:cxn modelId="{674B424D-3BF8-4B2F-A999-9F28C55AFEAB}" srcId="{05A47CEC-AC04-4030-B299-AC83D812812C}" destId="{91ABB93D-FE50-4597-BA07-C88CAEB88420}" srcOrd="0" destOrd="0" parTransId="{2090E70D-EDD8-4C5A-A64C-88F024DE6AB3}" sibTransId="{E088EBD6-BF0C-424A-A148-0DE197004C6C}"/>
    <dgm:cxn modelId="{C533F57B-31B3-42B2-8405-75E37C075807}" srcId="{05A47CEC-AC04-4030-B299-AC83D812812C}" destId="{8D653F1F-B9F0-48DB-8DE0-4F1598D852FC}" srcOrd="1" destOrd="0" parTransId="{B22B452E-6ABB-4220-BFCD-3914E00D43CC}" sibTransId="{0285405F-D68B-4EE4-9791-1E347FE9176F}"/>
    <dgm:cxn modelId="{FD466375-338C-42B2-9F6C-408C41A9793C}" type="presOf" srcId="{D5331F5C-F284-45CD-921E-20BF0F631CB5}" destId="{10D6E117-2F7A-4652-97BA-671A8EC22A37}" srcOrd="0" destOrd="0" presId="urn:microsoft.com/office/officeart/2005/8/layout/chevron2"/>
    <dgm:cxn modelId="{11BF1AE1-E512-41E4-98E4-589BAD8B8597}" srcId="{05A47CEC-AC04-4030-B299-AC83D812812C}" destId="{177450ED-0E7D-4364-83C5-0CD14A604661}" srcOrd="2" destOrd="0" parTransId="{D7A65CC5-A43E-41BE-902D-E3D9C5F385AD}" sibTransId="{CAF14516-5A1F-43C6-91D2-69EE807F5BE7}"/>
    <dgm:cxn modelId="{305DE748-BE9E-4F29-A3A7-9790AC1B6B18}" type="presOf" srcId="{91ABB93D-FE50-4597-BA07-C88CAEB88420}" destId="{AC77E769-85F3-4F96-977B-107F984B65F6}" srcOrd="0" destOrd="0" presId="urn:microsoft.com/office/officeart/2005/8/layout/chevron2"/>
    <dgm:cxn modelId="{70BC8331-FBCD-4D85-BBBE-275E67764B49}" srcId="{A1088AEF-AAB3-4EF8-9BAB-BC7742F7F1CE}" destId="{F1C0FCAC-67AB-4503-9919-6BE4598EACCF}" srcOrd="1" destOrd="0" parTransId="{DC10DD94-1378-4BB2-A142-4686FCC4F73C}" sibTransId="{5FEF8362-F277-4B58-9F10-C8E80F1B10F6}"/>
    <dgm:cxn modelId="{6C71217B-E091-4049-8BF0-732AC3A196F2}" srcId="{6ACF1F0E-CAE9-4B7A-BACB-A0EE7034AB37}" destId="{DF39BDA1-9A8E-4999-A3CC-8E349DD9C9D2}" srcOrd="1" destOrd="0" parTransId="{28C77728-EC57-4260-ACF3-6102F358F605}" sibTransId="{6FEB6AC8-4F8E-47B2-AEA6-F438EA621E53}"/>
    <dgm:cxn modelId="{D201D5C8-0221-46E3-AF75-E92FB6C6F38F}" type="presOf" srcId="{8D653F1F-B9F0-48DB-8DE0-4F1598D852FC}" destId="{AC77E769-85F3-4F96-977B-107F984B65F6}" srcOrd="0" destOrd="1" presId="urn:microsoft.com/office/officeart/2005/8/layout/chevron2"/>
    <dgm:cxn modelId="{0E9C4A39-C511-49C1-89F4-4E3246ACFEFC}" type="presOf" srcId="{DF39BDA1-9A8E-4999-A3CC-8E349DD9C9D2}" destId="{9112A204-CCDD-491E-9BA0-26CB905FA89B}" srcOrd="0" destOrd="1" presId="urn:microsoft.com/office/officeart/2005/8/layout/chevron2"/>
    <dgm:cxn modelId="{89E8A063-A2FB-48F9-A7FF-A038C0A9A4FF}" srcId="{6ACF1F0E-CAE9-4B7A-BACB-A0EE7034AB37}" destId="{2AC8D535-DE86-403C-A7BC-60A87B05748A}" srcOrd="0" destOrd="0" parTransId="{D917F051-8ABA-4BDF-A572-E34007D14DAE}" sibTransId="{D0E94FCA-F484-4E75-A3CC-CCD3708F9171}"/>
    <dgm:cxn modelId="{699ADB17-1B03-44B0-A14A-FC7564AABA2B}" type="presParOf" srcId="{10D6E117-2F7A-4652-97BA-671A8EC22A37}" destId="{20876468-7FF6-484A-8D1E-EB13F778095A}" srcOrd="0" destOrd="0" presId="urn:microsoft.com/office/officeart/2005/8/layout/chevron2"/>
    <dgm:cxn modelId="{A52B302A-312D-4663-B0F1-70C197E4F3D4}" type="presParOf" srcId="{20876468-7FF6-484A-8D1E-EB13F778095A}" destId="{A9A7811C-A5DA-488B-89F7-8625683F6308}" srcOrd="0" destOrd="0" presId="urn:microsoft.com/office/officeart/2005/8/layout/chevron2"/>
    <dgm:cxn modelId="{15BDE5B6-64FF-4CF3-8990-7EA2CBF6A8C8}" type="presParOf" srcId="{20876468-7FF6-484A-8D1E-EB13F778095A}" destId="{EA3DEFA3-F769-4D0C-8C4B-893FA2A1CC3F}" srcOrd="1" destOrd="0" presId="urn:microsoft.com/office/officeart/2005/8/layout/chevron2"/>
    <dgm:cxn modelId="{9DB9F6F2-7527-45B0-80BC-9645B47815AD}" type="presParOf" srcId="{10D6E117-2F7A-4652-97BA-671A8EC22A37}" destId="{F1F9BA0B-4ABB-40E1-918A-D59AA845F768}" srcOrd="1" destOrd="0" presId="urn:microsoft.com/office/officeart/2005/8/layout/chevron2"/>
    <dgm:cxn modelId="{6D40874A-38DC-4192-9E6E-48D058A4B9BA}" type="presParOf" srcId="{10D6E117-2F7A-4652-97BA-671A8EC22A37}" destId="{F1EEC279-2528-45FE-9AC8-435E2248992C}" srcOrd="2" destOrd="0" presId="urn:microsoft.com/office/officeart/2005/8/layout/chevron2"/>
    <dgm:cxn modelId="{AA0F5D04-846B-4F71-9430-C2C2ACFEC95B}" type="presParOf" srcId="{F1EEC279-2528-45FE-9AC8-435E2248992C}" destId="{5FD5D9D8-FD61-4019-B216-8426C0278D6D}" srcOrd="0" destOrd="0" presId="urn:microsoft.com/office/officeart/2005/8/layout/chevron2"/>
    <dgm:cxn modelId="{4D80A864-76F7-45C7-BE9E-0A27093FC05A}" type="presParOf" srcId="{F1EEC279-2528-45FE-9AC8-435E2248992C}" destId="{9112A204-CCDD-491E-9BA0-26CB905FA89B}" srcOrd="1" destOrd="0" presId="urn:microsoft.com/office/officeart/2005/8/layout/chevron2"/>
    <dgm:cxn modelId="{696F1BE2-4743-453B-8971-9060A089B535}" type="presParOf" srcId="{10D6E117-2F7A-4652-97BA-671A8EC22A37}" destId="{542BDF88-52BB-4FB5-A491-61E5FCFCB56D}" srcOrd="3" destOrd="0" presId="urn:microsoft.com/office/officeart/2005/8/layout/chevron2"/>
    <dgm:cxn modelId="{E626FF41-9DB0-4AB5-A6DA-F5A9B8E225BA}" type="presParOf" srcId="{10D6E117-2F7A-4652-97BA-671A8EC22A37}" destId="{2EFECA7E-7069-405B-BE17-71E1FB56181A}" srcOrd="4" destOrd="0" presId="urn:microsoft.com/office/officeart/2005/8/layout/chevron2"/>
    <dgm:cxn modelId="{5285F7D6-E990-44F0-ABC8-64BA4C6A7DCA}" type="presParOf" srcId="{2EFECA7E-7069-405B-BE17-71E1FB56181A}" destId="{F95AEFAA-C895-4E11-9734-A16DA9D8494C}" srcOrd="0" destOrd="0" presId="urn:microsoft.com/office/officeart/2005/8/layout/chevron2"/>
    <dgm:cxn modelId="{B53E7B5E-A7D5-4D48-A602-CD496BCB8DFD}" type="presParOf" srcId="{2EFECA7E-7069-405B-BE17-71E1FB56181A}" destId="{AC77E769-85F3-4F96-977B-107F984B65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7811C-A5DA-488B-89F7-8625683F6308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代码构建</a:t>
          </a:r>
          <a:endParaRPr lang="zh-CN" altLang="en-US" sz="1900" kern="1200" dirty="0"/>
        </a:p>
      </dsp:txBody>
      <dsp:txXfrm rot="-5400000">
        <a:off x="1" y="515391"/>
        <a:ext cx="1029841" cy="441360"/>
      </dsp:txXfrm>
    </dsp:sp>
    <dsp:sp modelId="{EA3DEFA3-F769-4D0C-8C4B-893FA2A1CC3F}">
      <dsp:nvSpPr>
        <dsp:cNvPr id="0" name=""/>
        <dsp:cNvSpPr/>
      </dsp:nvSpPr>
      <dsp:spPr>
        <a:xfrm rot="5400000">
          <a:off x="4896911" y="-3866599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单测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构建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静态扫描</a:t>
          </a:r>
          <a:endParaRPr lang="zh-CN" altLang="en-US" sz="1500" kern="1200" dirty="0"/>
        </a:p>
      </dsp:txBody>
      <dsp:txXfrm rot="-5400000">
        <a:off x="1029842" y="47152"/>
        <a:ext cx="8643738" cy="862917"/>
      </dsp:txXfrm>
    </dsp:sp>
    <dsp:sp modelId="{5FD5D9D8-FD61-4019-B216-8426C0278D6D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环境构建</a:t>
          </a:r>
          <a:endParaRPr lang="zh-CN" altLang="en-US" sz="1900" kern="1200" dirty="0"/>
        </a:p>
      </dsp:txBody>
      <dsp:txXfrm rot="-5400000">
        <a:off x="1" y="1790682"/>
        <a:ext cx="1029841" cy="441360"/>
      </dsp:txXfrm>
    </dsp:sp>
    <dsp:sp modelId="{9112A204-CCDD-491E-9BA0-26CB905FA89B}">
      <dsp:nvSpPr>
        <dsp:cNvPr id="0" name=""/>
        <dsp:cNvSpPr/>
      </dsp:nvSpPr>
      <dsp:spPr>
        <a:xfrm rot="5400000">
          <a:off x="4896911" y="-2591308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构建 上传 </a:t>
          </a:r>
          <a:r>
            <a:rPr lang="en-US" altLang="zh-CN" sz="1500" kern="1200" dirty="0" err="1" smtClean="0"/>
            <a:t>build+push</a:t>
          </a:r>
          <a:r>
            <a:rPr lang="en-US" altLang="zh-CN" sz="1500" kern="1200" dirty="0" smtClean="0"/>
            <a:t>  </a:t>
          </a:r>
          <a:r>
            <a:rPr lang="zh-CN" altLang="en-US" sz="1500" kern="1200" dirty="0" smtClean="0"/>
            <a:t>每个分支一个环境 每个人一个环境 通过</a:t>
          </a:r>
          <a:r>
            <a:rPr lang="en-US" altLang="zh-CN" sz="1500" kern="1200" dirty="0" err="1" smtClean="0"/>
            <a:t>jenkins</a:t>
          </a:r>
          <a:r>
            <a:rPr lang="zh-CN" altLang="en-US" sz="1500" kern="1200" dirty="0" smtClean="0"/>
            <a:t>构建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启动</a:t>
          </a:r>
          <a:endParaRPr lang="zh-CN" altLang="en-US" sz="1500" kern="1200" dirty="0"/>
        </a:p>
      </dsp:txBody>
      <dsp:txXfrm rot="-5400000">
        <a:off x="1029842" y="1322443"/>
        <a:ext cx="8643738" cy="862917"/>
      </dsp:txXfrm>
    </dsp:sp>
    <dsp:sp modelId="{F95AEFAA-C895-4E11-9734-A16DA9D8494C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测试</a:t>
          </a:r>
          <a:endParaRPr lang="zh-CN" altLang="en-US" sz="1900" kern="1200" dirty="0"/>
        </a:p>
      </dsp:txBody>
      <dsp:txXfrm rot="-5400000">
        <a:off x="1" y="3065974"/>
        <a:ext cx="1029841" cy="441360"/>
      </dsp:txXfrm>
    </dsp:sp>
    <dsp:sp modelId="{AC77E769-85F3-4F96-977B-107F984B65F6}">
      <dsp:nvSpPr>
        <dsp:cNvPr id="0" name=""/>
        <dsp:cNvSpPr/>
      </dsp:nvSpPr>
      <dsp:spPr>
        <a:xfrm rot="5400000">
          <a:off x="4896911" y="-1316016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性能</a:t>
          </a:r>
          <a:r>
            <a:rPr lang="zh-CN" altLang="en-US" sz="1500" kern="1200" dirty="0" smtClean="0"/>
            <a:t>测试 负载测试 压力测试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自动化</a:t>
          </a:r>
          <a:r>
            <a:rPr lang="zh-CN" altLang="en-US" sz="1500" kern="1200" dirty="0" smtClean="0"/>
            <a:t>测试 接口测试 </a:t>
          </a:r>
          <a:r>
            <a:rPr lang="en-US" altLang="zh-CN" sz="1500" kern="1200" dirty="0" smtClean="0"/>
            <a:t>UI</a:t>
          </a:r>
          <a:r>
            <a:rPr lang="zh-CN" altLang="en-US" sz="1500" kern="1200" dirty="0" smtClean="0"/>
            <a:t>测试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专项</a:t>
          </a:r>
          <a:r>
            <a:rPr lang="zh-CN" altLang="en-US" sz="1500" kern="1200" dirty="0" smtClean="0"/>
            <a:t>测试 安全测试 </a:t>
          </a:r>
          <a:r>
            <a:rPr lang="en-US" altLang="zh-CN" sz="1500" kern="1200" dirty="0" smtClean="0"/>
            <a:t>Diff</a:t>
          </a:r>
          <a:r>
            <a:rPr lang="zh-CN" altLang="en-US" sz="1500" kern="1200" dirty="0" smtClean="0"/>
            <a:t>测试</a:t>
          </a:r>
          <a:endParaRPr lang="zh-CN" altLang="en-US" sz="1500" kern="1200" dirty="0"/>
        </a:p>
      </dsp:txBody>
      <dsp:txXfrm rot="-5400000">
        <a:off x="1029842" y="2597735"/>
        <a:ext cx="8643738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7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4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7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C27799F-726F-496B-B7D9-C41F9E5CF45C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9AB5E85-50BB-4A7C-A028-AFFA1C563D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0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neapm.me/zhangxiaoguang/tps-docker/tree/master/oneapm" TargetMode="External"/><Relationship Id="rId2" Type="http://schemas.openxmlformats.org/officeDocument/2006/relationships/hyperlink" Target="http://git.oneapm.me/zhangxiaoguang/tps-docker/tree/mast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git.oneapm.me/zhangxiaoguang/tps-docker/tree/master/oneap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apm.me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yeasy.gitbooks.io/docker_practice/content/introduction/wha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8633" y="1941228"/>
            <a:ext cx="9144000" cy="2387600"/>
          </a:xfrm>
        </p:spPr>
        <p:txBody>
          <a:bodyPr/>
          <a:lstStyle/>
          <a:p>
            <a:pPr algn="ctr"/>
            <a:r>
              <a:rPr lang="en-US" altLang="zh-CN" sz="5400" dirty="0" err="1"/>
              <a:t>Docker</a:t>
            </a:r>
            <a:r>
              <a:rPr lang="zh-CN" altLang="en-US" sz="5400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9409" y="450279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黄</a:t>
            </a:r>
            <a:r>
              <a:rPr lang="zh-CN" altLang="en-US" dirty="0" smtClean="0"/>
              <a:t>延胜</a:t>
            </a:r>
            <a:r>
              <a:rPr lang="en-US" altLang="zh-CN" dirty="0" smtClean="0"/>
              <a:t>@oneapm.com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68" y="526425"/>
            <a:ext cx="3019431" cy="18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镜像构建配置</a:t>
            </a:r>
            <a:endParaRPr lang="en-US" altLang="zh-CN" dirty="0" smtClean="0"/>
          </a:p>
          <a:p>
            <a:r>
              <a:rPr lang="en-US" altLang="zh-CN" dirty="0" smtClean="0"/>
              <a:t>Image 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/>
              <a:t>Registry(Public </a:t>
            </a:r>
            <a:r>
              <a:rPr lang="en-US" altLang="zh-CN" dirty="0" smtClean="0"/>
              <a:t>Registry, Private Registry)  </a:t>
            </a:r>
            <a:endParaRPr lang="en-US" altLang="zh-CN" dirty="0" smtClean="0"/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4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请参考官方的文档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Centos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/>
              <a:t>yum install 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-release</a:t>
            </a:r>
          </a:p>
          <a:p>
            <a:r>
              <a:rPr lang="en-US" altLang="zh-CN" dirty="0"/>
              <a:t>yum install </a:t>
            </a:r>
            <a:r>
              <a:rPr lang="en-US" altLang="zh-CN" dirty="0" err="1" smtClean="0"/>
              <a:t>docker-io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97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 不建议大家使用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账户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赋予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超级执行权限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350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62" y="0"/>
            <a:ext cx="8365738" cy="65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93907" cy="62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8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基础命令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–name xx –it Ubuntu /bin/bash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start xx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commit xx </a:t>
            </a:r>
            <a:r>
              <a:rPr lang="en-US" altLang="zh-CN" dirty="0" err="1" smtClean="0"/>
              <a:t>image_name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–t name .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stop xx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image_name</a:t>
            </a:r>
            <a:r>
              <a:rPr lang="en-US" altLang="zh-CN" dirty="0"/>
              <a:t> </a:t>
            </a:r>
            <a:r>
              <a:rPr lang="en-US" altLang="zh-CN" dirty="0" smtClean="0"/>
              <a:t>registry/company/product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registry/company/product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xx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/>
              <a:t> </a:t>
            </a:r>
            <a:r>
              <a:rPr lang="en-US" altLang="zh-CN" dirty="0" err="1" smtClean="0"/>
              <a:t>image_name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24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的一个文件</a:t>
            </a:r>
            <a:endParaRPr lang="en-US" altLang="zh-CN" dirty="0" smtClean="0"/>
          </a:p>
          <a:p>
            <a:r>
              <a:rPr lang="zh-CN" altLang="en-US" dirty="0" smtClean="0"/>
              <a:t>抽象了几个基础命令集合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68036"/>
            <a:ext cx="8770472" cy="24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Dockfile</a:t>
            </a:r>
            <a:r>
              <a:rPr lang="zh-CN" altLang="en-US" dirty="0" smtClean="0"/>
              <a:t>中与镜像构建相关指令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FROM  </a:t>
            </a:r>
            <a:r>
              <a:rPr lang="zh-CN" altLang="en-US" dirty="0" smtClean="0"/>
              <a:t>基于什么镜像构建</a:t>
            </a:r>
            <a:endParaRPr lang="en-US" altLang="zh-CN" dirty="0" smtClean="0"/>
          </a:p>
          <a:p>
            <a:r>
              <a:rPr lang="en-US" altLang="zh-CN" dirty="0" smtClean="0"/>
              <a:t>MAINTAINER </a:t>
            </a:r>
            <a:r>
              <a:rPr lang="zh-CN" altLang="en-US" dirty="0" smtClean="0"/>
              <a:t>维护者的信息</a:t>
            </a:r>
            <a:endParaRPr lang="en-US" altLang="zh-CN" dirty="0" smtClean="0"/>
          </a:p>
          <a:p>
            <a:r>
              <a:rPr lang="en-US" altLang="zh-CN" dirty="0" smtClean="0"/>
              <a:t>EXPOSE </a:t>
            </a:r>
            <a:r>
              <a:rPr lang="zh-CN" altLang="en-US" dirty="0" smtClean="0"/>
              <a:t>允许被外部访问的端口</a:t>
            </a:r>
            <a:endParaRPr lang="en-US" altLang="zh-CN" dirty="0" smtClean="0"/>
          </a:p>
          <a:p>
            <a:r>
              <a:rPr lang="en-US" altLang="zh-CN" dirty="0" smtClean="0"/>
              <a:t>VOLUME </a:t>
            </a:r>
            <a:r>
              <a:rPr lang="zh-CN" altLang="en-US" dirty="0" smtClean="0"/>
              <a:t>挂载原生系统的目录到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COPY </a:t>
            </a:r>
            <a:r>
              <a:rPr lang="zh-CN" altLang="en-US" dirty="0"/>
              <a:t>文件</a:t>
            </a:r>
            <a:r>
              <a:rPr lang="en-US" altLang="zh-CN" dirty="0"/>
              <a:t>copy</a:t>
            </a:r>
          </a:p>
          <a:p>
            <a:r>
              <a:rPr lang="en-US" altLang="zh-CN" dirty="0" smtClean="0"/>
              <a:t>ADD  </a:t>
            </a:r>
            <a:r>
              <a:rPr lang="zh-CN" altLang="en-US" dirty="0" smtClean="0"/>
              <a:t>高级版本的</a:t>
            </a:r>
            <a:r>
              <a:rPr lang="en-US" altLang="zh-CN" dirty="0" smtClean="0"/>
              <a:t>COPY </a:t>
            </a:r>
            <a:r>
              <a:rPr lang="zh-CN" altLang="en-US" dirty="0" smtClean="0"/>
              <a:t>差别</a:t>
            </a:r>
            <a:r>
              <a:rPr lang="zh-CN" altLang="en-US" dirty="0" smtClean="0"/>
              <a:t>就是可以支持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下载和自动解压</a:t>
            </a:r>
            <a:endParaRPr lang="en-US" altLang="zh-CN" dirty="0" smtClean="0"/>
          </a:p>
          <a:p>
            <a:r>
              <a:rPr lang="en-US" altLang="zh-CN" dirty="0"/>
              <a:t>RUN  </a:t>
            </a:r>
            <a:r>
              <a:rPr lang="zh-CN" altLang="en-US" dirty="0" smtClean="0"/>
              <a:t>镜像构建时</a:t>
            </a:r>
            <a:r>
              <a:rPr lang="zh-CN" altLang="en-US" dirty="0"/>
              <a:t>执行的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134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中与运行相关的指令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ENV </a:t>
            </a:r>
            <a:r>
              <a:rPr lang="zh-CN" altLang="en-US" dirty="0"/>
              <a:t>环境变量设置</a:t>
            </a:r>
            <a:endParaRPr lang="en-US" altLang="zh-CN" dirty="0"/>
          </a:p>
          <a:p>
            <a:r>
              <a:rPr lang="en-US" altLang="zh-CN" dirty="0"/>
              <a:t>USER </a:t>
            </a:r>
            <a:r>
              <a:rPr lang="zh-CN" altLang="en-US" dirty="0"/>
              <a:t>进程运行用户身份</a:t>
            </a:r>
            <a:endParaRPr lang="en-US" altLang="zh-CN" dirty="0"/>
          </a:p>
          <a:p>
            <a:r>
              <a:rPr lang="en-US" altLang="zh-CN" dirty="0"/>
              <a:t>WORKDIR </a:t>
            </a:r>
            <a:r>
              <a:rPr lang="zh-CN" altLang="en-US" dirty="0"/>
              <a:t>当前的工作目录</a:t>
            </a:r>
            <a:endParaRPr lang="en-US" altLang="zh-CN" dirty="0"/>
          </a:p>
          <a:p>
            <a:r>
              <a:rPr lang="en-US" altLang="zh-CN" dirty="0"/>
              <a:t>CMD </a:t>
            </a:r>
            <a:r>
              <a:rPr lang="zh-CN" altLang="en-US" dirty="0"/>
              <a:t>容器启动时要执行的命令</a:t>
            </a:r>
            <a:r>
              <a:rPr lang="en-US" altLang="zh-CN" dirty="0"/>
              <a:t>.  </a:t>
            </a:r>
            <a:r>
              <a:rPr lang="zh-CN" altLang="en-US" dirty="0"/>
              <a:t>可以被</a:t>
            </a:r>
            <a:r>
              <a:rPr lang="en-US" altLang="zh-CN" dirty="0" err="1"/>
              <a:t>docker</a:t>
            </a:r>
            <a:r>
              <a:rPr lang="en-US" altLang="zh-CN" dirty="0"/>
              <a:t> run Ubuntu /bin/bash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en-US" altLang="zh-CN" dirty="0"/>
              <a:t>ENTRYPOINT </a:t>
            </a:r>
            <a:r>
              <a:rPr lang="zh-CN" altLang="en-US" dirty="0"/>
              <a:t>容器启动时要执行的命令</a:t>
            </a:r>
            <a:r>
              <a:rPr lang="en-US" altLang="zh-CN" dirty="0"/>
              <a:t>. </a:t>
            </a:r>
            <a:r>
              <a:rPr lang="zh-CN" altLang="en-US" dirty="0"/>
              <a:t>不可替换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58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661034"/>
            <a:ext cx="9938701" cy="23030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5070"/>
            <a:ext cx="10496376" cy="1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不足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26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如果是</a:t>
            </a:r>
            <a:r>
              <a:rPr lang="en-US" altLang="zh-CN" dirty="0" smtClean="0"/>
              <a:t>RUN bash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那么可以按照普通的脚本编写即可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如果是执行其他的命令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需要遵循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765825"/>
            <a:ext cx="4679192" cy="1138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51" y="2884023"/>
            <a:ext cx="4821884" cy="11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0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ENTRYPOINT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CMD</a:t>
            </a:r>
            <a:r>
              <a:rPr lang="zh-CN" altLang="en-US" dirty="0" smtClean="0"/>
              <a:t>的差别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run Ubuntu CMD_PATH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CMD_PATH</a:t>
            </a:r>
            <a:r>
              <a:rPr lang="zh-CN" altLang="en-US" dirty="0" smtClean="0"/>
              <a:t>为空默认执行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CMD</a:t>
            </a:r>
          </a:p>
          <a:p>
            <a:r>
              <a:rPr lang="en-US" altLang="zh-CN" dirty="0" smtClean="0"/>
              <a:t>CMD_PATH</a:t>
            </a:r>
            <a:r>
              <a:rPr lang="zh-CN" altLang="en-US" dirty="0" smtClean="0"/>
              <a:t>不为空会替换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CMD</a:t>
            </a:r>
          </a:p>
          <a:p>
            <a:r>
              <a:rPr lang="en-US" altLang="zh-CN" dirty="0" smtClean="0"/>
              <a:t>CMD_PATH</a:t>
            </a:r>
            <a:r>
              <a:rPr lang="zh-CN" altLang="en-US" dirty="0" smtClean="0"/>
              <a:t>无法替换</a:t>
            </a:r>
            <a:r>
              <a:rPr lang="en-US" altLang="zh-CN" dirty="0" smtClean="0"/>
              <a:t>ENTRYPOINT </a:t>
            </a:r>
            <a:r>
              <a:rPr lang="zh-CN" altLang="en-US" dirty="0" smtClean="0"/>
              <a:t>只能作为参数附加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69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构建命令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–t [</a:t>
            </a:r>
            <a:r>
              <a:rPr lang="en-US" altLang="zh-CN" dirty="0" err="1" smtClean="0"/>
              <a:t>image_name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会自动下载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依赖的镜像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有构建缓存</a:t>
            </a:r>
            <a:r>
              <a:rPr lang="en-US" altLang="zh-CN" dirty="0"/>
              <a:t> </a:t>
            </a:r>
            <a:r>
              <a:rPr lang="zh-CN" altLang="en-US" dirty="0" smtClean="0"/>
              <a:t>第一次构建很慢 后续会很快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10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Oneapm</a:t>
            </a:r>
            <a:r>
              <a:rPr lang="zh-CN" altLang="en-US" dirty="0" smtClean="0"/>
              <a:t>环境构建方法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晓光最早的封装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git.oneapm.me/zhangxiaoguang/tps-docker/tree/master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我做了精简和优化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后续会以</a:t>
            </a:r>
            <a:r>
              <a:rPr lang="en-US" altLang="zh-CN" dirty="0" err="1" smtClean="0"/>
              <a:t>oneapm</a:t>
            </a:r>
            <a:r>
              <a:rPr lang="zh-CN" altLang="en-US" dirty="0" smtClean="0"/>
              <a:t>为主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git.oneapm.me/zhangxiaoguang/tps-docker/tree/master/oneapm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在各自的目录中有详细的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69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95395"/>
            <a:ext cx="7983394" cy="47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Java7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31802"/>
            <a:ext cx="6173337" cy="21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Tomcat7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69" y="1961795"/>
            <a:ext cx="7380714" cy="21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TPS-</a:t>
            </a:r>
            <a:r>
              <a:rPr lang="zh-CN" altLang="en-US" dirty="0" smtClean="0"/>
              <a:t>企业版构建脚本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8" y="2453422"/>
            <a:ext cx="10980311" cy="28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r>
              <a:rPr lang="zh-CN" altLang="en-US" dirty="0" smtClean="0"/>
              <a:t>用户系统构建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79" y="2495788"/>
            <a:ext cx="10440104" cy="344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3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版本环境构建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821620"/>
            <a:ext cx="9767356" cy="47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47" y="2286000"/>
            <a:ext cx="9875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9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从零开始构建环境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git.oneapm.me/zhangxiaoguang/tps-docker/tree/master/oneapm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92089"/>
            <a:ext cx="6031765" cy="35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构建的层次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可以指定构建的基础镜像 单继承方式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centos-&gt;</a:t>
            </a:r>
            <a:r>
              <a:rPr lang="en-US" altLang="zh-CN" dirty="0" err="1"/>
              <a:t>centos_build_c</a:t>
            </a:r>
            <a:r>
              <a:rPr lang="en-US" altLang="zh-CN" dirty="0"/>
              <a:t>-&gt;</a:t>
            </a:r>
            <a:r>
              <a:rPr lang="en-US" altLang="zh-CN" dirty="0" err="1"/>
              <a:t>mysql</a:t>
            </a:r>
            <a:r>
              <a:rPr lang="en-US" altLang="zh-CN" dirty="0"/>
              <a:t>-&gt;</a:t>
            </a:r>
            <a:r>
              <a:rPr lang="en-US" altLang="zh-CN" dirty="0" err="1"/>
              <a:t>saas_db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centos-&gt;</a:t>
            </a:r>
            <a:r>
              <a:rPr lang="en-US" altLang="zh-CN" dirty="0" err="1"/>
              <a:t>centos_build_c</a:t>
            </a:r>
            <a:r>
              <a:rPr lang="en-US" altLang="zh-CN" dirty="0"/>
              <a:t>-&gt;tomcat-&gt;</a:t>
            </a:r>
            <a:r>
              <a:rPr lang="en-US" altLang="zh-CN" dirty="0" err="1"/>
              <a:t>redis</a:t>
            </a:r>
            <a:r>
              <a:rPr lang="en-US" altLang="zh-CN" dirty="0"/>
              <a:t>-&gt;</a:t>
            </a:r>
            <a:r>
              <a:rPr lang="en-US" altLang="zh-CN" dirty="0" err="1"/>
              <a:t>tps</a:t>
            </a:r>
            <a:r>
              <a:rPr lang="en-US" altLang="zh-CN" dirty="0"/>
              <a:t>-dc</a:t>
            </a:r>
            <a:br>
              <a:rPr lang="en-US" altLang="zh-CN" dirty="0"/>
            </a:br>
            <a:r>
              <a:rPr lang="en-US" altLang="zh-CN" dirty="0"/>
              <a:t>centos-&gt;</a:t>
            </a:r>
            <a:r>
              <a:rPr lang="en-US" altLang="zh-CN" dirty="0" err="1"/>
              <a:t>centos_build_c</a:t>
            </a:r>
            <a:r>
              <a:rPr lang="en-US" altLang="zh-CN" dirty="0"/>
              <a:t>-&gt;tomcat-&gt;</a:t>
            </a:r>
            <a:r>
              <a:rPr lang="en-US" altLang="zh-CN" dirty="0" err="1"/>
              <a:t>nginx</a:t>
            </a:r>
            <a:r>
              <a:rPr lang="en-US" altLang="zh-CN" dirty="0"/>
              <a:t>-&gt;</a:t>
            </a:r>
            <a:r>
              <a:rPr lang="en-US" altLang="zh-CN" dirty="0" err="1" smtClean="0"/>
              <a:t>tps</a:t>
            </a:r>
            <a:r>
              <a:rPr lang="en-US" altLang="zh-CN" dirty="0" smtClean="0"/>
              <a:t>-dv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298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运行创建好的容器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会自动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不在本地的镜像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–it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/bin/bash</a:t>
            </a:r>
          </a:p>
          <a:p>
            <a:r>
              <a:rPr lang="en-US" altLang="zh-CN" dirty="0" smtClean="0"/>
              <a:t>-d </a:t>
            </a:r>
            <a:r>
              <a:rPr lang="zh-CN" altLang="en-US" dirty="0" smtClean="0"/>
              <a:t>后台模式</a:t>
            </a:r>
            <a:endParaRPr lang="en-US" altLang="zh-CN" dirty="0" smtClean="0"/>
          </a:p>
          <a:p>
            <a:r>
              <a:rPr lang="en-US" altLang="zh-CN" dirty="0" smtClean="0"/>
              <a:t>-I </a:t>
            </a:r>
            <a:r>
              <a:rPr lang="zh-CN" altLang="en-US" dirty="0" smtClean="0"/>
              <a:t>交互模式</a:t>
            </a:r>
            <a:endParaRPr lang="en-US" altLang="zh-CN" dirty="0" smtClean="0"/>
          </a:p>
          <a:p>
            <a:r>
              <a:rPr lang="en-US" altLang="zh-CN" dirty="0" smtClean="0"/>
              <a:t>-t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tty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结束后自动删除</a:t>
            </a:r>
            <a:endParaRPr lang="en-US" altLang="zh-CN" dirty="0" smtClean="0"/>
          </a:p>
          <a:p>
            <a:r>
              <a:rPr lang="en-US" altLang="zh-CN" dirty="0" smtClean="0"/>
              <a:t>--name </a:t>
            </a:r>
            <a:r>
              <a:rPr lang="zh-CN" altLang="en-US" dirty="0" smtClean="0"/>
              <a:t>设定名字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获取最新的安装包</a:t>
            </a:r>
            <a:endParaRPr lang="en-US" altLang="zh-CN" dirty="0" smtClean="0"/>
          </a:p>
          <a:p>
            <a:r>
              <a:rPr lang="zh-CN" altLang="en-US" dirty="0" smtClean="0"/>
              <a:t>然后通过</a:t>
            </a:r>
            <a:r>
              <a:rPr lang="en-US" altLang="zh-CN" dirty="0" err="1" smtClean="0"/>
              <a:t>Dockfile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zh-CN" altLang="en-US" dirty="0" smtClean="0"/>
              <a:t>根据需要更新</a:t>
            </a:r>
            <a:r>
              <a:rPr lang="en-US" altLang="zh-CN" dirty="0" smtClean="0"/>
              <a:t>latest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51" y="3969352"/>
            <a:ext cx="10366928" cy="12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bash </a:t>
            </a:r>
            <a:r>
              <a:rPr lang="en-US" altLang="zh-CN" dirty="0"/>
              <a:t>build.sh</a:t>
            </a:r>
          </a:p>
          <a:p>
            <a:r>
              <a:rPr lang="en-US" altLang="zh-CN" dirty="0"/>
              <a:t>bash enterprise.sh remove create </a:t>
            </a:r>
            <a:r>
              <a:rPr lang="en-US" altLang="zh-CN" dirty="0" smtClean="0"/>
              <a:t>start</a:t>
            </a:r>
          </a:p>
          <a:p>
            <a:endParaRPr lang="en-US" altLang="zh-CN" dirty="0"/>
          </a:p>
          <a:p>
            <a:r>
              <a:rPr lang="zh-CN" altLang="en-US" dirty="0" smtClean="0"/>
              <a:t>考虑到运行后需要做一些调试和问题排查工作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oneapm</a:t>
            </a:r>
            <a:r>
              <a:rPr lang="en-US" altLang="zh-CN" dirty="0" smtClean="0"/>
              <a:t>/centos</a:t>
            </a:r>
            <a:r>
              <a:rPr lang="zh-CN" altLang="en-US" dirty="0" smtClean="0"/>
              <a:t>中加入了</a:t>
            </a:r>
            <a:r>
              <a:rPr lang="en-US" altLang="zh-CN" dirty="0" err="1" smtClean="0"/>
              <a:t>opensshd</a:t>
            </a:r>
            <a:r>
              <a:rPr lang="zh-CN" altLang="en-US" dirty="0" smtClean="0"/>
              <a:t>的支持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这样每个容器都是可以登录控制的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也是一种选择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628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55"/>
            <a:ext cx="10143053" cy="66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Compose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多容器的编排工具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smtClean="0"/>
              <a:t>Fig</a:t>
            </a:r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up(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暂不引入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等待官方发正式版</a:t>
            </a:r>
            <a:endParaRPr lang="en-US" altLang="zh-CN" dirty="0" smtClean="0"/>
          </a:p>
          <a:p>
            <a:r>
              <a:rPr lang="zh-CN" altLang="en-US" dirty="0" smtClean="0"/>
              <a:t>暂时</a:t>
            </a:r>
            <a:r>
              <a:rPr lang="zh-CN" altLang="en-US" dirty="0" smtClean="0"/>
              <a:t>用脚本代替</a:t>
            </a:r>
            <a:endParaRPr lang="zh-CN" altLang="en-US" dirty="0"/>
          </a:p>
        </p:txBody>
      </p:sp>
      <p:sp>
        <p:nvSpPr>
          <p:cNvPr id="4" name="AutoShape 2" descr="Docker - An open platform for distributed applications for developers and sysadmins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88" y="2021090"/>
            <a:ext cx="6392981" cy="45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22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操作交互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opensshd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登录系统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exec -it  </a:t>
            </a:r>
            <a:r>
              <a:rPr lang="en-US" altLang="zh-CN" dirty="0" err="1"/>
              <a:t>tps</a:t>
            </a:r>
            <a:r>
              <a:rPr lang="en-US" altLang="zh-CN" dirty="0"/>
              <a:t>-dv /</a:t>
            </a:r>
            <a:r>
              <a:rPr lang="en-US" altLang="zh-CN" dirty="0" smtClean="0"/>
              <a:t>bin/bash  [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]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6" y="3372701"/>
            <a:ext cx="10305848" cy="9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6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命名规则建议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是以</a:t>
            </a:r>
            <a:r>
              <a:rPr lang="en-US" altLang="zh-CN" dirty="0" err="1" smtClean="0"/>
              <a:t>oneapm</a:t>
            </a:r>
            <a:r>
              <a:rPr lang="zh-CN" altLang="en-US" dirty="0" smtClean="0"/>
              <a:t>作为开头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saas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/tomcat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环境的命名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化进行中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zh-CN" altLang="en-US" dirty="0" smtClean="0"/>
              <a:t>不支持多个产品的版本混合定义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/java_1_7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/javaagent_2_1/java_1_7</a:t>
            </a:r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/javaagent_2_1/java_1_6</a:t>
            </a:r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/javaagent_2_2/java_1_7</a:t>
            </a:r>
            <a:endParaRPr lang="en-US" altLang="zh-CN" dirty="0"/>
          </a:p>
          <a:p>
            <a:pPr lvl="1"/>
            <a:r>
              <a:rPr lang="en-US" altLang="zh-CN" dirty="0" err="1" smtClean="0"/>
              <a:t>Oneapm</a:t>
            </a:r>
            <a:r>
              <a:rPr lang="en-US" altLang="zh-CN" dirty="0" smtClean="0"/>
              <a:t>/javaagent_2_2/java_1_6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5391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在持续集成中的位置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343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2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是一个开源项目，诞生于 </a:t>
            </a:r>
            <a:r>
              <a:rPr lang="en-US" altLang="zh-CN" dirty="0"/>
              <a:t>2013 </a:t>
            </a:r>
            <a:r>
              <a:rPr lang="zh-CN" altLang="en-US" dirty="0"/>
              <a:t>年初，最初是 </a:t>
            </a:r>
            <a:r>
              <a:rPr lang="en-US" altLang="zh-CN" dirty="0" err="1"/>
              <a:t>dotCloud</a:t>
            </a:r>
            <a:r>
              <a:rPr lang="en-US" altLang="zh-CN" dirty="0"/>
              <a:t> </a:t>
            </a:r>
            <a:r>
              <a:rPr lang="zh-CN" altLang="en-US" dirty="0"/>
              <a:t>公司内部的一个业余项目。它基于 </a:t>
            </a:r>
            <a:r>
              <a:rPr lang="en-US" altLang="zh-CN" dirty="0"/>
              <a:t>Google </a:t>
            </a:r>
            <a:r>
              <a:rPr lang="zh-CN" altLang="en-US" dirty="0"/>
              <a:t>公司推出的 </a:t>
            </a:r>
            <a:r>
              <a:rPr lang="en-US" altLang="zh-CN" dirty="0"/>
              <a:t>Go </a:t>
            </a:r>
            <a:r>
              <a:rPr lang="zh-CN" altLang="en-US" dirty="0"/>
              <a:t>语言实现。 项目后来加入了 </a:t>
            </a:r>
            <a:r>
              <a:rPr lang="en-US" altLang="zh-CN" dirty="0"/>
              <a:t>Linux </a:t>
            </a:r>
            <a:r>
              <a:rPr lang="zh-CN" altLang="en-US" dirty="0"/>
              <a:t>基金会，遵从了 </a:t>
            </a:r>
            <a:r>
              <a:rPr lang="en-US" altLang="zh-CN" dirty="0"/>
              <a:t>Apache 2.0 </a:t>
            </a:r>
            <a:r>
              <a:rPr lang="zh-CN" altLang="en-US" dirty="0"/>
              <a:t>协议，项目代码在 </a:t>
            </a:r>
            <a:r>
              <a:rPr lang="en-US" altLang="zh-CN" dirty="0" err="1">
                <a:hlinkClick r:id="rId2"/>
              </a:rPr>
              <a:t>GitHub</a:t>
            </a:r>
            <a:r>
              <a:rPr lang="zh-CN" altLang="en-US" dirty="0"/>
              <a:t> 上进行维护。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自开源后受到广泛的关注和讨论，以至于 </a:t>
            </a:r>
            <a:r>
              <a:rPr lang="en-US" altLang="zh-CN" dirty="0" err="1"/>
              <a:t>dotCloud</a:t>
            </a:r>
            <a:r>
              <a:rPr lang="en-US" altLang="zh-CN" dirty="0"/>
              <a:t> </a:t>
            </a:r>
            <a:r>
              <a:rPr lang="zh-CN" altLang="en-US" dirty="0"/>
              <a:t>公司后来都改名为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Inc</a:t>
            </a:r>
            <a:r>
              <a:rPr lang="zh-CN" altLang="en-US" dirty="0"/>
              <a:t>。</a:t>
            </a:r>
            <a:r>
              <a:rPr lang="en-US" altLang="zh-CN" dirty="0" err="1"/>
              <a:t>Redhat</a:t>
            </a:r>
            <a:r>
              <a:rPr lang="en-US" altLang="zh-CN" dirty="0"/>
              <a:t> </a:t>
            </a:r>
            <a:r>
              <a:rPr lang="zh-CN" altLang="en-US" dirty="0"/>
              <a:t>已经在其 </a:t>
            </a:r>
            <a:r>
              <a:rPr lang="en-US" altLang="zh-CN" dirty="0"/>
              <a:t>RHEL6.5 </a:t>
            </a:r>
            <a:r>
              <a:rPr lang="zh-CN" altLang="en-US" dirty="0"/>
              <a:t>中集中支持 </a:t>
            </a:r>
            <a:r>
              <a:rPr lang="en-US" altLang="zh-CN" dirty="0" err="1"/>
              <a:t>Docker</a:t>
            </a:r>
            <a:r>
              <a:rPr lang="zh-CN" altLang="en-US" dirty="0"/>
              <a:t>；</a:t>
            </a:r>
            <a:r>
              <a:rPr lang="en-US" altLang="zh-CN" dirty="0"/>
              <a:t>Google </a:t>
            </a:r>
            <a:r>
              <a:rPr lang="zh-CN" altLang="en-US" dirty="0"/>
              <a:t>也在其 </a:t>
            </a:r>
            <a:r>
              <a:rPr lang="en-US" altLang="zh-CN" dirty="0" err="1"/>
              <a:t>PaaS</a:t>
            </a:r>
            <a:r>
              <a:rPr lang="en-US" altLang="zh-CN" dirty="0"/>
              <a:t> </a:t>
            </a:r>
            <a:r>
              <a:rPr lang="zh-CN" altLang="en-US" dirty="0"/>
              <a:t>产品中广泛应用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60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自动化构建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环境管理策略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hlinkClick r:id="rId2"/>
              </a:rPr>
              <a:t>www.oneapm.me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自动构建</a:t>
            </a:r>
            <a:r>
              <a:rPr lang="zh-CN" altLang="en-US" dirty="0" smtClean="0"/>
              <a:t>的跟线上一致的版本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所有人</a:t>
            </a:r>
            <a:r>
              <a:rPr lang="zh-CN" altLang="en-US" dirty="0" smtClean="0"/>
              <a:t>可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每个分支对应一个独立环境</a:t>
            </a:r>
            <a:endParaRPr lang="en-US" altLang="zh-CN" dirty="0" smtClean="0"/>
          </a:p>
          <a:p>
            <a:r>
              <a:rPr lang="zh-CN" altLang="en-US" dirty="0" smtClean="0"/>
              <a:t>按需拉取环境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通过域名管理环境方法</a:t>
            </a:r>
            <a:r>
              <a:rPr lang="en-US" altLang="zh-CN" dirty="0" smtClean="0"/>
              <a:t>[</a:t>
            </a:r>
            <a:r>
              <a:rPr lang="zh-CN" altLang="en-US" dirty="0" smtClean="0"/>
              <a:t>规划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Snapshot.www.oneapm.me snapshot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Dev.www.oneapm.me </a:t>
            </a:r>
            <a:r>
              <a:rPr lang="zh-CN" altLang="en-US" dirty="0" smtClean="0"/>
              <a:t>研发版本</a:t>
            </a:r>
            <a:endParaRPr lang="en-US" altLang="zh-CN" dirty="0" smtClean="0"/>
          </a:p>
          <a:p>
            <a:r>
              <a:rPr lang="en-US" altLang="zh-CN" dirty="0" smtClean="0"/>
              <a:t>Feature-xxx.www.oneapm.me</a:t>
            </a:r>
            <a:r>
              <a:rPr lang="zh-CN" altLang="en-US" dirty="0" smtClean="0"/>
              <a:t>  特定分支版本</a:t>
            </a:r>
            <a:endParaRPr lang="en-US" altLang="zh-CN" dirty="0" smtClean="0"/>
          </a:p>
          <a:p>
            <a:r>
              <a:rPr lang="en-US" altLang="zh-CN" dirty="0" smtClean="0"/>
              <a:t>Wangyanan.www.oneapm.me </a:t>
            </a:r>
            <a:r>
              <a:rPr lang="zh-CN" altLang="en-US" dirty="0" smtClean="0"/>
              <a:t>个人版本</a:t>
            </a:r>
            <a:endParaRPr lang="en-US" altLang="zh-CN" dirty="0" smtClean="0"/>
          </a:p>
          <a:p>
            <a:r>
              <a:rPr lang="en-US" altLang="zh-CN" dirty="0" smtClean="0"/>
              <a:t>Weiliyao.www.oneapm.me </a:t>
            </a:r>
            <a:r>
              <a:rPr lang="zh-CN" altLang="en-US" dirty="0" smtClean="0"/>
              <a:t>个人版本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902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[Tips]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独立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创建一个独立的可用</a:t>
            </a:r>
            <a:r>
              <a:rPr lang="en-US" altLang="zh-CN" dirty="0" err="1" smtClean="0"/>
              <a:t>ip</a:t>
            </a:r>
            <a:r>
              <a:rPr lang="en-US" altLang="zh-CN" dirty="0"/>
              <a:t>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路由规则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开发环境下关掉也可以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ifconfig</a:t>
            </a:r>
            <a:r>
              <a:rPr lang="en-US" altLang="zh-CN" dirty="0" smtClean="0"/>
              <a:t> </a:t>
            </a:r>
            <a:r>
              <a:rPr lang="en-US" altLang="zh-CN" dirty="0"/>
              <a:t>eth0:0 </a:t>
            </a:r>
            <a:r>
              <a:rPr lang="en-US" altLang="zh-CN" dirty="0" smtClean="0"/>
              <a:t>10.128.6.xx </a:t>
            </a:r>
            <a:r>
              <a:rPr lang="en-US" altLang="zh-CN" dirty="0" err="1"/>
              <a:t>netmask</a:t>
            </a:r>
            <a:r>
              <a:rPr lang="en-US" altLang="zh-CN" dirty="0"/>
              <a:t> 255.255.255.0 </a:t>
            </a:r>
            <a:r>
              <a:rPr lang="en-US" altLang="zh-CN" dirty="0" smtClean="0"/>
              <a:t>up</a:t>
            </a:r>
          </a:p>
          <a:p>
            <a:r>
              <a:rPr lang="zh-CN" altLang="en-US" dirty="0" smtClean="0"/>
              <a:t>或者 </a:t>
            </a:r>
            <a:endParaRPr lang="en-US" altLang="zh-CN" dirty="0" smtClean="0"/>
          </a:p>
          <a:p>
            <a:r>
              <a:rPr lang="en-US" altLang="zh-CN" dirty="0" smtClean="0"/>
              <a:t>vi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/network-scripts/ifcfg-eth0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启动容器并指定运行在新的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-p 10.128.6.47:80:80 --name ubuntu2 -it  ubuntu:14.04  </a:t>
            </a:r>
            <a:r>
              <a:rPr lang="en-US" altLang="zh-CN" dirty="0" smtClean="0"/>
              <a:t>bash</a:t>
            </a:r>
          </a:p>
          <a:p>
            <a:endParaRPr lang="en-US" altLang="zh-CN" dirty="0"/>
          </a:p>
          <a:p>
            <a:r>
              <a:rPr lang="zh-CN" altLang="en-US" dirty="0" smtClean="0"/>
              <a:t>除非机器紧张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否则尽量不要采用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396" y="2878112"/>
            <a:ext cx="4076403" cy="20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2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内网私服</a:t>
            </a:r>
            <a:r>
              <a:rPr lang="en-US" altLang="zh-CN" dirty="0" smtClean="0"/>
              <a:t>Private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-p 5000:5000 registry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9" y="1840814"/>
            <a:ext cx="9445837" cy="27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3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Private Registry</a:t>
            </a:r>
            <a:r>
              <a:rPr lang="zh-CN" altLang="en-US" dirty="0" smtClean="0"/>
              <a:t>客户端使用配置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http://git.oneapm.me/zhangxiaoguang/tps-docker/tree/master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04"/>
            <a:ext cx="7766620" cy="43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0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分发应用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公司内的</a:t>
            </a:r>
            <a:r>
              <a:rPr lang="en-US" altLang="zh-CN" dirty="0" smtClean="0"/>
              <a:t>private registry</a:t>
            </a:r>
            <a:r>
              <a:rPr lang="zh-CN" altLang="en-US" dirty="0" smtClean="0"/>
              <a:t>地址为</a:t>
            </a:r>
            <a:endParaRPr lang="en-US" altLang="zh-CN" dirty="0" smtClean="0"/>
          </a:p>
          <a:p>
            <a:r>
              <a:rPr lang="en-US" altLang="zh-CN" dirty="0" smtClean="0"/>
              <a:t> docker.oneapm.me</a:t>
            </a:r>
          </a:p>
          <a:p>
            <a:endParaRPr lang="en-US" altLang="zh-CN" dirty="0"/>
          </a:p>
          <a:p>
            <a:r>
              <a:rPr lang="zh-CN" altLang="en-US" dirty="0" smtClean="0"/>
              <a:t>在新环境上快速搭建企业版本环境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run –name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-server docker.oneapm.com/</a:t>
            </a:r>
            <a:r>
              <a:rPr lang="en-US" altLang="zh-CN" dirty="0" err="1" smtClean="0"/>
              <a:t>oneapm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–link </a:t>
            </a:r>
            <a:r>
              <a:rPr lang="en-US" altLang="zh-CN" dirty="0" err="1" smtClean="0"/>
              <a:t>db-server:db-server</a:t>
            </a:r>
            <a:r>
              <a:rPr lang="en-US" altLang="zh-CN" dirty="0" smtClean="0"/>
              <a:t> docker.oneapm.com/</a:t>
            </a:r>
            <a:r>
              <a:rPr lang="en-US" altLang="zh-CN" dirty="0" err="1" smtClean="0"/>
              <a:t>oneapm</a:t>
            </a:r>
            <a:r>
              <a:rPr lang="en-US" altLang="zh-CN" dirty="0" smtClean="0"/>
              <a:t>/enterprise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173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en-US" altLang="zh-CN" dirty="0" smtClean="0"/>
              <a:t> Puppet</a:t>
            </a:r>
            <a:r>
              <a:rPr lang="zh-CN" altLang="en-US" dirty="0"/>
              <a:t> </a:t>
            </a:r>
            <a:r>
              <a:rPr lang="en-US" altLang="zh-CN" dirty="0" smtClean="0"/>
              <a:t>Chef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zh-CN" altLang="en-US" dirty="0" smtClean="0"/>
              <a:t>环境管理配置化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环境管理即代码</a:t>
            </a:r>
            <a:endParaRPr lang="en-US" altLang="zh-CN" dirty="0" smtClean="0"/>
          </a:p>
          <a:p>
            <a:r>
              <a:rPr lang="zh-CN" altLang="en-US" dirty="0" smtClean="0"/>
              <a:t>易于分发应用</a:t>
            </a:r>
            <a:endParaRPr lang="en-US" altLang="zh-CN" dirty="0" smtClean="0"/>
          </a:p>
          <a:p>
            <a:r>
              <a:rPr lang="zh-CN" altLang="en-US" dirty="0" smtClean="0"/>
              <a:t>性能优秀 近于原生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47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生态不</a:t>
            </a:r>
            <a:r>
              <a:rPr lang="zh-CN" altLang="en-US" dirty="0" smtClean="0"/>
              <a:t>完善</a:t>
            </a:r>
            <a:endParaRPr lang="en-US" altLang="zh-CN" dirty="0" smtClean="0"/>
          </a:p>
          <a:p>
            <a:r>
              <a:rPr lang="zh-CN" altLang="en-US" dirty="0" smtClean="0"/>
              <a:t>易用性</a:t>
            </a:r>
            <a:r>
              <a:rPr lang="zh-CN" altLang="en-US" dirty="0" smtClean="0"/>
              <a:t>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0871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环境自动化构建</a:t>
            </a:r>
            <a:endParaRPr lang="en-US" altLang="zh-CN" dirty="0" smtClean="0"/>
          </a:p>
          <a:p>
            <a:r>
              <a:rPr lang="zh-CN" altLang="en-US" dirty="0" smtClean="0"/>
              <a:t>配置即代码</a:t>
            </a:r>
            <a:endParaRPr lang="en-US" altLang="zh-CN" dirty="0" smtClean="0"/>
          </a:p>
          <a:p>
            <a:r>
              <a:rPr lang="zh-CN" altLang="en-US" dirty="0" smtClean="0"/>
              <a:t>基础架构即代码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以上优点用不用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都可以实现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的最大优点主要体现如下</a:t>
            </a:r>
            <a:r>
              <a:rPr lang="en-US" altLang="zh-CN" dirty="0" smtClean="0"/>
              <a:t>:</a:t>
            </a:r>
          </a:p>
          <a:p>
            <a:r>
              <a:rPr lang="zh-CN" altLang="en-US" b="1" dirty="0" smtClean="0"/>
              <a:t>环境版本化 可同时构建不同的分支版本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版本功能性能</a:t>
            </a:r>
            <a:r>
              <a:rPr lang="en-US" altLang="zh-CN" b="1" dirty="0" smtClean="0"/>
              <a:t>Diff</a:t>
            </a:r>
            <a:r>
              <a:rPr lang="zh-CN" altLang="en-US" b="1" dirty="0" smtClean="0"/>
              <a:t>更容易</a:t>
            </a:r>
            <a:endParaRPr lang="en-US" altLang="zh-CN" b="1" dirty="0"/>
          </a:p>
          <a:p>
            <a:r>
              <a:rPr lang="zh-CN" altLang="en-US" b="1" dirty="0" smtClean="0"/>
              <a:t>灵活低成本的分化和迁移环境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研发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测试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产品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销售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对外</a:t>
            </a:r>
            <a:r>
              <a:rPr lang="en-US" altLang="zh-CN" b="1" dirty="0" smtClean="0"/>
              <a:t>]</a:t>
            </a:r>
          </a:p>
          <a:p>
            <a:r>
              <a:rPr lang="zh-CN" altLang="en-US" b="1" dirty="0" smtClean="0"/>
              <a:t>性能优秀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07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目前使用现状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Docker.oneapm.me </a:t>
            </a:r>
            <a:r>
              <a:rPr lang="zh-CN" altLang="en-US" dirty="0" smtClean="0"/>
              <a:t>这是公司的是有</a:t>
            </a:r>
            <a:r>
              <a:rPr lang="en-US" altLang="zh-CN" dirty="0" smtClean="0"/>
              <a:t>private registry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可以拉取构建好的环境</a:t>
            </a:r>
            <a:endParaRPr lang="en-US" altLang="zh-CN" dirty="0" smtClean="0"/>
          </a:p>
          <a:p>
            <a:r>
              <a:rPr lang="en-US" altLang="zh-CN" dirty="0" smtClean="0"/>
              <a:t>Oneapm.me </a:t>
            </a:r>
            <a:r>
              <a:rPr lang="zh-CN" altLang="en-US" dirty="0" smtClean="0"/>
              <a:t>这是每日构建的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版本的环境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公司内任何人都可以访问</a:t>
            </a:r>
            <a:endParaRPr lang="en-US" altLang="zh-CN" dirty="0" smtClean="0"/>
          </a:p>
          <a:p>
            <a:r>
              <a:rPr lang="zh-CN" altLang="en-US" dirty="0" smtClean="0"/>
              <a:t>自动构建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版本 企业版本环境 </a:t>
            </a:r>
            <a:r>
              <a:rPr lang="en-US" altLang="zh-CN" dirty="0" err="1" smtClean="0"/>
              <a:t>javaagent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自动化性能测试和功能测试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待完成</a:t>
            </a:r>
            <a:r>
              <a:rPr lang="en-US" altLang="zh-CN" dirty="0" smtClean="0"/>
              <a:t>:[</a:t>
            </a:r>
            <a:r>
              <a:rPr lang="zh-CN" altLang="en-US" dirty="0" smtClean="0"/>
              <a:t>需要大家一起参与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线上前端模块构建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目前首页没有更新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后台管理是最新代码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不同分支版本构建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目前只搭建了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版本的环境构建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Javaagent</a:t>
            </a:r>
            <a:r>
              <a:rPr lang="zh-CN" altLang="en-US" dirty="0" smtClean="0"/>
              <a:t>的多应用测试环境 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+</a:t>
            </a:r>
            <a:r>
              <a:rPr lang="zh-CN" altLang="en-US" dirty="0" smtClean="0"/>
              <a:t>应用服务器的排列组合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目前只有</a:t>
            </a:r>
            <a:r>
              <a:rPr lang="en-US" altLang="zh-CN" dirty="0" smtClean="0"/>
              <a:t>BEA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tomcat]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385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Jenkisn</a:t>
            </a:r>
            <a:r>
              <a:rPr lang="en-US" altLang="zh-CN" dirty="0" smtClean="0"/>
              <a:t> Jobs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54" y="1962002"/>
            <a:ext cx="7477125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14" y="2479548"/>
            <a:ext cx="7515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3" y="2315798"/>
            <a:ext cx="10381724" cy="4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2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Oneapm.me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8205537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3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需要研发同学配合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r>
              <a:rPr lang="zh-CN" altLang="en-US" dirty="0"/>
              <a:t>自动化</a:t>
            </a:r>
            <a:r>
              <a:rPr lang="zh-CN" altLang="en-US" dirty="0" smtClean="0"/>
              <a:t>构建</a:t>
            </a:r>
            <a:endParaRPr lang="en-US" altLang="zh-CN" dirty="0"/>
          </a:p>
          <a:p>
            <a:r>
              <a:rPr lang="zh-CN" altLang="en-US" dirty="0"/>
              <a:t>配置即代码</a:t>
            </a:r>
            <a:endParaRPr lang="en-US" altLang="zh-CN" dirty="0"/>
          </a:p>
          <a:p>
            <a:r>
              <a:rPr lang="zh-CN" altLang="en-US" dirty="0"/>
              <a:t>基础架构即代码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18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http://yeasy.gitbooks.io/docker_practice/content/introduction/what.html</a:t>
            </a:r>
            <a:endParaRPr lang="en-US" altLang="zh-CN" dirty="0" smtClean="0"/>
          </a:p>
          <a:p>
            <a:r>
              <a:rPr lang="en-US" altLang="zh-CN" dirty="0" err="1" smtClean="0"/>
              <a:t>slideshare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00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容器与虚拟机的差别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36" y="1952411"/>
            <a:ext cx="4252901" cy="3725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45" y="1952411"/>
            <a:ext cx="5352320" cy="37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7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</a:t>
            </a:r>
            <a:r>
              <a:rPr lang="en-US" altLang="zh-CN" dirty="0" smtClean="0"/>
              <a:t>Integration</a:t>
            </a:r>
          </a:p>
          <a:p>
            <a:r>
              <a:rPr lang="en-US" altLang="zh-CN" dirty="0"/>
              <a:t>Continuous </a:t>
            </a:r>
            <a:r>
              <a:rPr lang="en-US" altLang="zh-CN" dirty="0" smtClean="0"/>
              <a:t>Delivery</a:t>
            </a:r>
          </a:p>
          <a:p>
            <a:r>
              <a:rPr lang="en-US" altLang="zh-CN" dirty="0"/>
              <a:t>Platform-as-a-Service (</a:t>
            </a:r>
            <a:r>
              <a:rPr lang="en-US" altLang="zh-CN" dirty="0" err="1"/>
              <a:t>PaaS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Distributed Applications Composition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2" y="1825625"/>
            <a:ext cx="11438835" cy="44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9" y="1825625"/>
            <a:ext cx="11676562" cy="22751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5686"/>
            <a:ext cx="11520299" cy="18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9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1418</TotalTime>
  <Words>1141</Words>
  <Application>Microsoft Office PowerPoint</Application>
  <PresentationFormat>宽屏</PresentationFormat>
  <Paragraphs>232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华文仿宋</vt:lpstr>
      <vt:lpstr>Tw Cen MT</vt:lpstr>
      <vt:lpstr>Tw Cen MT Condensed</vt:lpstr>
      <vt:lpstr>Wingdings 3</vt:lpstr>
      <vt:lpstr>积分</vt:lpstr>
      <vt:lpstr>Docker实践</vt:lpstr>
      <vt:lpstr>目录</vt:lpstr>
      <vt:lpstr>Docker目标</vt:lpstr>
      <vt:lpstr>Docker历史</vt:lpstr>
      <vt:lpstr>Google趋势</vt:lpstr>
      <vt:lpstr>Docker容器与虚拟机的差别</vt:lpstr>
      <vt:lpstr>Docker用途</vt:lpstr>
      <vt:lpstr>Docker应用场景</vt:lpstr>
      <vt:lpstr>Docker应用场景</vt:lpstr>
      <vt:lpstr>Docker基础概念</vt:lpstr>
      <vt:lpstr>Docker安装</vt:lpstr>
      <vt:lpstr>Docker的配置</vt:lpstr>
      <vt:lpstr>PowerPoint 演示文稿</vt:lpstr>
      <vt:lpstr>PowerPoint 演示文稿</vt:lpstr>
      <vt:lpstr>Docker基础命令</vt:lpstr>
      <vt:lpstr>Dockerfile构建</vt:lpstr>
      <vt:lpstr>Dockfile中与镜像构建相关指令</vt:lpstr>
      <vt:lpstr>Dockerfile中与运行相关的指令</vt:lpstr>
      <vt:lpstr>ADD</vt:lpstr>
      <vt:lpstr>CMD细节</vt:lpstr>
      <vt:lpstr>ENTRYPOINT与CMD的差别</vt:lpstr>
      <vt:lpstr>Build构建命令</vt:lpstr>
      <vt:lpstr>Oneapm环境构建方法</vt:lpstr>
      <vt:lpstr>Centos构建</vt:lpstr>
      <vt:lpstr>Java7构建</vt:lpstr>
      <vt:lpstr>Tomcat7构建</vt:lpstr>
      <vt:lpstr>TPS-企业版构建脚本</vt:lpstr>
      <vt:lpstr>Matrix用户系统构建</vt:lpstr>
      <vt:lpstr>tps saas版本环境构建</vt:lpstr>
      <vt:lpstr>从零开始构建环境</vt:lpstr>
      <vt:lpstr>构建的层次</vt:lpstr>
      <vt:lpstr>Docker run</vt:lpstr>
      <vt:lpstr>构建脚本</vt:lpstr>
      <vt:lpstr>运行控制</vt:lpstr>
      <vt:lpstr>PowerPoint 演示文稿</vt:lpstr>
      <vt:lpstr>docker Compose</vt:lpstr>
      <vt:lpstr>Docker操作交互</vt:lpstr>
      <vt:lpstr>Image命名规则建议</vt:lpstr>
      <vt:lpstr>Docker在持续集成中的位置</vt:lpstr>
      <vt:lpstr>自动化构建的环境管理策略</vt:lpstr>
      <vt:lpstr>[Tips]创建独立ip的容器</vt:lpstr>
      <vt:lpstr>内网私服Private Registry</vt:lpstr>
      <vt:lpstr>Private Registry客户端使用配置</vt:lpstr>
      <vt:lpstr>分发应用</vt:lpstr>
      <vt:lpstr>Docker的优点</vt:lpstr>
      <vt:lpstr>Docker缺点</vt:lpstr>
      <vt:lpstr>为什么用Docker</vt:lpstr>
      <vt:lpstr>Docker目前使用现状</vt:lpstr>
      <vt:lpstr>Jenkisn Jobs</vt:lpstr>
      <vt:lpstr>Oneapm.me</vt:lpstr>
      <vt:lpstr>需要研发同学配合</vt:lpstr>
      <vt:lpstr>文档引用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思寒</dc:creator>
  <cp:lastModifiedBy>思寒</cp:lastModifiedBy>
  <cp:revision>74</cp:revision>
  <dcterms:created xsi:type="dcterms:W3CDTF">2015-02-08T03:56:37Z</dcterms:created>
  <dcterms:modified xsi:type="dcterms:W3CDTF">2015-03-04T13:39:19Z</dcterms:modified>
</cp:coreProperties>
</file>