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9" r:id="rId2"/>
    <p:sldId id="260" r:id="rId3"/>
    <p:sldId id="278" r:id="rId4"/>
    <p:sldId id="280" r:id="rId5"/>
    <p:sldId id="279" r:id="rId6"/>
    <p:sldId id="258" r:id="rId7"/>
    <p:sldId id="264" r:id="rId8"/>
    <p:sldId id="262" r:id="rId9"/>
    <p:sldId id="265" r:id="rId10"/>
    <p:sldId id="266" r:id="rId11"/>
    <p:sldId id="267" r:id="rId12"/>
    <p:sldId id="268" r:id="rId13"/>
    <p:sldId id="269" r:id="rId14"/>
    <p:sldId id="270" r:id="rId15"/>
    <p:sldId id="272" r:id="rId16"/>
    <p:sldId id="273" r:id="rId17"/>
    <p:sldId id="275" r:id="rId18"/>
    <p:sldId id="274" r:id="rId19"/>
    <p:sldId id="276" r:id="rId20"/>
    <p:sldId id="277" r:id="rId21"/>
    <p:sldId id="25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2" autoAdjust="0"/>
    <p:restoredTop sz="86441" autoAdjust="0"/>
  </p:normalViewPr>
  <p:slideViewPr>
    <p:cSldViewPr snapToGrid="0">
      <p:cViewPr varScale="1">
        <p:scale>
          <a:sx n="69" d="100"/>
          <a:sy n="69" d="100"/>
        </p:scale>
        <p:origin x="72" y="58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5FFCB8-2037-4652-8389-840574AC88E9}" type="doc">
      <dgm:prSet loTypeId="urn:microsoft.com/office/officeart/2005/8/layout/hProcess9" loCatId="process" qsTypeId="urn:microsoft.com/office/officeart/2005/8/quickstyle/simple1" qsCatId="simple" csTypeId="urn:microsoft.com/office/officeart/2005/8/colors/accent1_2" csCatId="accent1" phldr="1"/>
      <dgm:spPr/>
    </dgm:pt>
    <dgm:pt modelId="{0AB8FABF-FB56-422C-8F07-8BC7D1D0E066}">
      <dgm:prSet phldrT="[Text]"/>
      <dgm:spPr>
        <a:solidFill>
          <a:srgbClr val="FF0000"/>
        </a:solidFill>
      </dgm:spPr>
      <dgm:t>
        <a:bodyPr/>
        <a:lstStyle/>
        <a:p>
          <a:r>
            <a:rPr lang="en-US" dirty="0"/>
            <a:t>Why?</a:t>
          </a:r>
        </a:p>
      </dgm:t>
    </dgm:pt>
    <dgm:pt modelId="{87F9E8D2-E571-42B6-8F08-8CCDD9910E83}" type="parTrans" cxnId="{25C41EC4-02DE-4D21-A71F-8B512024F435}">
      <dgm:prSet/>
      <dgm:spPr/>
      <dgm:t>
        <a:bodyPr/>
        <a:lstStyle/>
        <a:p>
          <a:endParaRPr lang="en-US"/>
        </a:p>
      </dgm:t>
    </dgm:pt>
    <dgm:pt modelId="{0F14043A-E806-41CE-99AB-4D7B9C87B1A5}" type="sibTrans" cxnId="{25C41EC4-02DE-4D21-A71F-8B512024F435}">
      <dgm:prSet/>
      <dgm:spPr/>
      <dgm:t>
        <a:bodyPr/>
        <a:lstStyle/>
        <a:p>
          <a:endParaRPr lang="en-US"/>
        </a:p>
      </dgm:t>
    </dgm:pt>
    <dgm:pt modelId="{94472A77-E0DA-4216-938C-8F28A986A096}">
      <dgm:prSet/>
      <dgm:spPr/>
      <dgm:t>
        <a:bodyPr/>
        <a:lstStyle/>
        <a:p>
          <a:r>
            <a:rPr lang="en-US"/>
            <a:t>Why?</a:t>
          </a:r>
          <a:endParaRPr lang="en-US" dirty="0"/>
        </a:p>
      </dgm:t>
    </dgm:pt>
    <dgm:pt modelId="{8BE6AFE7-C9CD-42BD-9247-4B0BC9DA4F8B}" type="parTrans" cxnId="{5570FE8F-99BA-48D6-9646-D74F257BC44C}">
      <dgm:prSet/>
      <dgm:spPr/>
      <dgm:t>
        <a:bodyPr/>
        <a:lstStyle/>
        <a:p>
          <a:endParaRPr lang="en-US"/>
        </a:p>
      </dgm:t>
    </dgm:pt>
    <dgm:pt modelId="{05A8A2D0-503F-43C5-BAE1-F8B0F739E00E}" type="sibTrans" cxnId="{5570FE8F-99BA-48D6-9646-D74F257BC44C}">
      <dgm:prSet/>
      <dgm:spPr/>
      <dgm:t>
        <a:bodyPr/>
        <a:lstStyle/>
        <a:p>
          <a:endParaRPr lang="en-US"/>
        </a:p>
      </dgm:t>
    </dgm:pt>
    <dgm:pt modelId="{932453DF-8CEB-422B-8E69-0B5474075910}">
      <dgm:prSet/>
      <dgm:spPr/>
      <dgm:t>
        <a:bodyPr/>
        <a:lstStyle/>
        <a:p>
          <a:r>
            <a:rPr lang="en-US"/>
            <a:t>Why?</a:t>
          </a:r>
          <a:endParaRPr lang="en-US" dirty="0"/>
        </a:p>
      </dgm:t>
    </dgm:pt>
    <dgm:pt modelId="{C2BD43CF-94D3-4AB7-ABBF-70230989842B}" type="parTrans" cxnId="{5E53EA3B-EC89-45FB-BB88-13A0575B01BA}">
      <dgm:prSet/>
      <dgm:spPr/>
      <dgm:t>
        <a:bodyPr/>
        <a:lstStyle/>
        <a:p>
          <a:endParaRPr lang="en-US"/>
        </a:p>
      </dgm:t>
    </dgm:pt>
    <dgm:pt modelId="{3EFB0994-74AB-428E-B6F0-341815212DD6}" type="sibTrans" cxnId="{5E53EA3B-EC89-45FB-BB88-13A0575B01BA}">
      <dgm:prSet/>
      <dgm:spPr/>
      <dgm:t>
        <a:bodyPr/>
        <a:lstStyle/>
        <a:p>
          <a:endParaRPr lang="en-US"/>
        </a:p>
      </dgm:t>
    </dgm:pt>
    <dgm:pt modelId="{2CBD2C8E-CEE9-4A35-B96A-BBA8AC9D2BB1}">
      <dgm:prSet/>
      <dgm:spPr/>
      <dgm:t>
        <a:bodyPr/>
        <a:lstStyle/>
        <a:p>
          <a:r>
            <a:rPr lang="en-US"/>
            <a:t>Why?</a:t>
          </a:r>
          <a:endParaRPr lang="en-US" dirty="0"/>
        </a:p>
      </dgm:t>
    </dgm:pt>
    <dgm:pt modelId="{F1AFEF39-49D5-40AE-B53E-150D47327242}" type="parTrans" cxnId="{82D1BA99-6EC2-4C79-8C0A-AEBD7AFAF540}">
      <dgm:prSet/>
      <dgm:spPr/>
      <dgm:t>
        <a:bodyPr/>
        <a:lstStyle/>
        <a:p>
          <a:endParaRPr lang="en-US"/>
        </a:p>
      </dgm:t>
    </dgm:pt>
    <dgm:pt modelId="{3EDDD97F-7E71-4E8B-BA85-651555C16F6F}" type="sibTrans" cxnId="{82D1BA99-6EC2-4C79-8C0A-AEBD7AFAF540}">
      <dgm:prSet/>
      <dgm:spPr/>
      <dgm:t>
        <a:bodyPr/>
        <a:lstStyle/>
        <a:p>
          <a:endParaRPr lang="en-US"/>
        </a:p>
      </dgm:t>
    </dgm:pt>
    <dgm:pt modelId="{9D0245AC-A82B-49DD-AC42-B084A32A7D4A}">
      <dgm:prSet/>
      <dgm:spPr/>
      <dgm:t>
        <a:bodyPr/>
        <a:lstStyle/>
        <a:p>
          <a:r>
            <a:rPr lang="en-US"/>
            <a:t>Why?</a:t>
          </a:r>
          <a:endParaRPr lang="en-US" dirty="0"/>
        </a:p>
      </dgm:t>
    </dgm:pt>
    <dgm:pt modelId="{4F3F1232-31D2-48DE-AD68-09F1325997AA}" type="parTrans" cxnId="{4EDCAF09-B0C5-4E2F-8DF4-0DEF12DC6946}">
      <dgm:prSet/>
      <dgm:spPr/>
      <dgm:t>
        <a:bodyPr/>
        <a:lstStyle/>
        <a:p>
          <a:endParaRPr lang="en-US"/>
        </a:p>
      </dgm:t>
    </dgm:pt>
    <dgm:pt modelId="{993E51B0-2A5D-40EB-B732-3BDA542C9E75}" type="sibTrans" cxnId="{4EDCAF09-B0C5-4E2F-8DF4-0DEF12DC6946}">
      <dgm:prSet/>
      <dgm:spPr/>
      <dgm:t>
        <a:bodyPr/>
        <a:lstStyle/>
        <a:p>
          <a:endParaRPr lang="en-US"/>
        </a:p>
      </dgm:t>
    </dgm:pt>
    <dgm:pt modelId="{F2E5BC16-7B83-46E0-A487-78C44DB12DF2}" type="pres">
      <dgm:prSet presAssocID="{095FFCB8-2037-4652-8389-840574AC88E9}" presName="CompostProcess" presStyleCnt="0">
        <dgm:presLayoutVars>
          <dgm:dir/>
          <dgm:resizeHandles val="exact"/>
        </dgm:presLayoutVars>
      </dgm:prSet>
      <dgm:spPr/>
    </dgm:pt>
    <dgm:pt modelId="{2DDB6632-7505-42DC-AA16-58132FBA225E}" type="pres">
      <dgm:prSet presAssocID="{095FFCB8-2037-4652-8389-840574AC88E9}" presName="arrow" presStyleLbl="bgShp" presStyleIdx="0" presStyleCnt="1"/>
      <dgm:spPr/>
    </dgm:pt>
    <dgm:pt modelId="{B3EEFE3A-89CB-4ED5-9CAC-9DD47637ACC3}" type="pres">
      <dgm:prSet presAssocID="{095FFCB8-2037-4652-8389-840574AC88E9}" presName="linearProcess" presStyleCnt="0"/>
      <dgm:spPr/>
    </dgm:pt>
    <dgm:pt modelId="{5A95907D-6C9B-48C2-ADCB-BE1DF163DB44}" type="pres">
      <dgm:prSet presAssocID="{0AB8FABF-FB56-422C-8F07-8BC7D1D0E066}" presName="textNode" presStyleLbl="node1" presStyleIdx="0" presStyleCnt="5">
        <dgm:presLayoutVars>
          <dgm:bulletEnabled val="1"/>
        </dgm:presLayoutVars>
      </dgm:prSet>
      <dgm:spPr/>
    </dgm:pt>
    <dgm:pt modelId="{66BBBA1A-DBAE-41F5-87DF-08DAFA37B805}" type="pres">
      <dgm:prSet presAssocID="{0F14043A-E806-41CE-99AB-4D7B9C87B1A5}" presName="sibTrans" presStyleCnt="0"/>
      <dgm:spPr/>
    </dgm:pt>
    <dgm:pt modelId="{0F43F693-C6FB-410D-B7BE-FE9A4EE927D4}" type="pres">
      <dgm:prSet presAssocID="{94472A77-E0DA-4216-938C-8F28A986A096}" presName="textNode" presStyleLbl="node1" presStyleIdx="1" presStyleCnt="5">
        <dgm:presLayoutVars>
          <dgm:bulletEnabled val="1"/>
        </dgm:presLayoutVars>
      </dgm:prSet>
      <dgm:spPr/>
    </dgm:pt>
    <dgm:pt modelId="{742436F2-F18D-410B-A801-C8F8D4F231CA}" type="pres">
      <dgm:prSet presAssocID="{05A8A2D0-503F-43C5-BAE1-F8B0F739E00E}" presName="sibTrans" presStyleCnt="0"/>
      <dgm:spPr/>
    </dgm:pt>
    <dgm:pt modelId="{8BEC28F8-DC8D-43D0-BB81-7CF1442B9EE1}" type="pres">
      <dgm:prSet presAssocID="{932453DF-8CEB-422B-8E69-0B5474075910}" presName="textNode" presStyleLbl="node1" presStyleIdx="2" presStyleCnt="5">
        <dgm:presLayoutVars>
          <dgm:bulletEnabled val="1"/>
        </dgm:presLayoutVars>
      </dgm:prSet>
      <dgm:spPr/>
    </dgm:pt>
    <dgm:pt modelId="{00CF9A37-937F-493F-A11F-3882B381D9A2}" type="pres">
      <dgm:prSet presAssocID="{3EFB0994-74AB-428E-B6F0-341815212DD6}" presName="sibTrans" presStyleCnt="0"/>
      <dgm:spPr/>
    </dgm:pt>
    <dgm:pt modelId="{62174BA3-17A2-40C2-A6E3-39AADDF9A4FA}" type="pres">
      <dgm:prSet presAssocID="{2CBD2C8E-CEE9-4A35-B96A-BBA8AC9D2BB1}" presName="textNode" presStyleLbl="node1" presStyleIdx="3" presStyleCnt="5">
        <dgm:presLayoutVars>
          <dgm:bulletEnabled val="1"/>
        </dgm:presLayoutVars>
      </dgm:prSet>
      <dgm:spPr/>
    </dgm:pt>
    <dgm:pt modelId="{A791B75D-E3A7-43E0-BC37-70457669A910}" type="pres">
      <dgm:prSet presAssocID="{3EDDD97F-7E71-4E8B-BA85-651555C16F6F}" presName="sibTrans" presStyleCnt="0"/>
      <dgm:spPr/>
    </dgm:pt>
    <dgm:pt modelId="{A4CAA7AB-EDED-400F-8880-563983D3A416}" type="pres">
      <dgm:prSet presAssocID="{9D0245AC-A82B-49DD-AC42-B084A32A7D4A}" presName="textNode" presStyleLbl="node1" presStyleIdx="4" presStyleCnt="5">
        <dgm:presLayoutVars>
          <dgm:bulletEnabled val="1"/>
        </dgm:presLayoutVars>
      </dgm:prSet>
      <dgm:spPr/>
    </dgm:pt>
  </dgm:ptLst>
  <dgm:cxnLst>
    <dgm:cxn modelId="{4EDCAF09-B0C5-4E2F-8DF4-0DEF12DC6946}" srcId="{095FFCB8-2037-4652-8389-840574AC88E9}" destId="{9D0245AC-A82B-49DD-AC42-B084A32A7D4A}" srcOrd="4" destOrd="0" parTransId="{4F3F1232-31D2-48DE-AD68-09F1325997AA}" sibTransId="{993E51B0-2A5D-40EB-B732-3BDA542C9E75}"/>
    <dgm:cxn modelId="{5E53EA3B-EC89-45FB-BB88-13A0575B01BA}" srcId="{095FFCB8-2037-4652-8389-840574AC88E9}" destId="{932453DF-8CEB-422B-8E69-0B5474075910}" srcOrd="2" destOrd="0" parTransId="{C2BD43CF-94D3-4AB7-ABBF-70230989842B}" sibTransId="{3EFB0994-74AB-428E-B6F0-341815212DD6}"/>
    <dgm:cxn modelId="{98F3255B-D143-4375-83A9-7D4E8F12355B}" type="presOf" srcId="{0AB8FABF-FB56-422C-8F07-8BC7D1D0E066}" destId="{5A95907D-6C9B-48C2-ADCB-BE1DF163DB44}" srcOrd="0" destOrd="0" presId="urn:microsoft.com/office/officeart/2005/8/layout/hProcess9"/>
    <dgm:cxn modelId="{9107F260-CD18-49AF-8084-E8D6609EFE5F}" type="presOf" srcId="{9D0245AC-A82B-49DD-AC42-B084A32A7D4A}" destId="{A4CAA7AB-EDED-400F-8880-563983D3A416}" srcOrd="0" destOrd="0" presId="urn:microsoft.com/office/officeart/2005/8/layout/hProcess9"/>
    <dgm:cxn modelId="{AE600D55-EE69-497B-AAEF-4BA440A9D22F}" type="presOf" srcId="{095FFCB8-2037-4652-8389-840574AC88E9}" destId="{F2E5BC16-7B83-46E0-A487-78C44DB12DF2}" srcOrd="0" destOrd="0" presId="urn:microsoft.com/office/officeart/2005/8/layout/hProcess9"/>
    <dgm:cxn modelId="{1560C057-7EB7-4A01-A5FC-8AD418F0B7BD}" type="presOf" srcId="{2CBD2C8E-CEE9-4A35-B96A-BBA8AC9D2BB1}" destId="{62174BA3-17A2-40C2-A6E3-39AADDF9A4FA}" srcOrd="0" destOrd="0" presId="urn:microsoft.com/office/officeart/2005/8/layout/hProcess9"/>
    <dgm:cxn modelId="{5570FE8F-99BA-48D6-9646-D74F257BC44C}" srcId="{095FFCB8-2037-4652-8389-840574AC88E9}" destId="{94472A77-E0DA-4216-938C-8F28A986A096}" srcOrd="1" destOrd="0" parTransId="{8BE6AFE7-C9CD-42BD-9247-4B0BC9DA4F8B}" sibTransId="{05A8A2D0-503F-43C5-BAE1-F8B0F739E00E}"/>
    <dgm:cxn modelId="{82D1BA99-6EC2-4C79-8C0A-AEBD7AFAF540}" srcId="{095FFCB8-2037-4652-8389-840574AC88E9}" destId="{2CBD2C8E-CEE9-4A35-B96A-BBA8AC9D2BB1}" srcOrd="3" destOrd="0" parTransId="{F1AFEF39-49D5-40AE-B53E-150D47327242}" sibTransId="{3EDDD97F-7E71-4E8B-BA85-651555C16F6F}"/>
    <dgm:cxn modelId="{25C41EC4-02DE-4D21-A71F-8B512024F435}" srcId="{095FFCB8-2037-4652-8389-840574AC88E9}" destId="{0AB8FABF-FB56-422C-8F07-8BC7D1D0E066}" srcOrd="0" destOrd="0" parTransId="{87F9E8D2-E571-42B6-8F08-8CCDD9910E83}" sibTransId="{0F14043A-E806-41CE-99AB-4D7B9C87B1A5}"/>
    <dgm:cxn modelId="{8B49A1E8-A3F3-441D-A8D3-C6956EC269BE}" type="presOf" srcId="{932453DF-8CEB-422B-8E69-0B5474075910}" destId="{8BEC28F8-DC8D-43D0-BB81-7CF1442B9EE1}" srcOrd="0" destOrd="0" presId="urn:microsoft.com/office/officeart/2005/8/layout/hProcess9"/>
    <dgm:cxn modelId="{9DAC30FB-6469-4F10-9564-D7BD20AFA93F}" type="presOf" srcId="{94472A77-E0DA-4216-938C-8F28A986A096}" destId="{0F43F693-C6FB-410D-B7BE-FE9A4EE927D4}" srcOrd="0" destOrd="0" presId="urn:microsoft.com/office/officeart/2005/8/layout/hProcess9"/>
    <dgm:cxn modelId="{2FCD633B-ADAD-4E3A-B70C-78EFA58B4955}" type="presParOf" srcId="{F2E5BC16-7B83-46E0-A487-78C44DB12DF2}" destId="{2DDB6632-7505-42DC-AA16-58132FBA225E}" srcOrd="0" destOrd="0" presId="urn:microsoft.com/office/officeart/2005/8/layout/hProcess9"/>
    <dgm:cxn modelId="{022AB1D1-EC90-434E-AB10-8D0252EF59F8}" type="presParOf" srcId="{F2E5BC16-7B83-46E0-A487-78C44DB12DF2}" destId="{B3EEFE3A-89CB-4ED5-9CAC-9DD47637ACC3}" srcOrd="1" destOrd="0" presId="urn:microsoft.com/office/officeart/2005/8/layout/hProcess9"/>
    <dgm:cxn modelId="{2C05CDDC-43E6-4F0D-9CAB-363B0BFD9120}" type="presParOf" srcId="{B3EEFE3A-89CB-4ED5-9CAC-9DD47637ACC3}" destId="{5A95907D-6C9B-48C2-ADCB-BE1DF163DB44}" srcOrd="0" destOrd="0" presId="urn:microsoft.com/office/officeart/2005/8/layout/hProcess9"/>
    <dgm:cxn modelId="{710F41BD-EF51-477C-9FA9-A71A7E8DB359}" type="presParOf" srcId="{B3EEFE3A-89CB-4ED5-9CAC-9DD47637ACC3}" destId="{66BBBA1A-DBAE-41F5-87DF-08DAFA37B805}" srcOrd="1" destOrd="0" presId="urn:microsoft.com/office/officeart/2005/8/layout/hProcess9"/>
    <dgm:cxn modelId="{734FCD2E-9065-4E95-AEED-9988320A0FAA}" type="presParOf" srcId="{B3EEFE3A-89CB-4ED5-9CAC-9DD47637ACC3}" destId="{0F43F693-C6FB-410D-B7BE-FE9A4EE927D4}" srcOrd="2" destOrd="0" presId="urn:microsoft.com/office/officeart/2005/8/layout/hProcess9"/>
    <dgm:cxn modelId="{ABD5001E-8B15-4EC1-9A75-18E8BF71A641}" type="presParOf" srcId="{B3EEFE3A-89CB-4ED5-9CAC-9DD47637ACC3}" destId="{742436F2-F18D-410B-A801-C8F8D4F231CA}" srcOrd="3" destOrd="0" presId="urn:microsoft.com/office/officeart/2005/8/layout/hProcess9"/>
    <dgm:cxn modelId="{1655240E-472F-44A7-970E-A00D9D7138E0}" type="presParOf" srcId="{B3EEFE3A-89CB-4ED5-9CAC-9DD47637ACC3}" destId="{8BEC28F8-DC8D-43D0-BB81-7CF1442B9EE1}" srcOrd="4" destOrd="0" presId="urn:microsoft.com/office/officeart/2005/8/layout/hProcess9"/>
    <dgm:cxn modelId="{E035471B-78B2-496A-A36B-5274F235056C}" type="presParOf" srcId="{B3EEFE3A-89CB-4ED5-9CAC-9DD47637ACC3}" destId="{00CF9A37-937F-493F-A11F-3882B381D9A2}" srcOrd="5" destOrd="0" presId="urn:microsoft.com/office/officeart/2005/8/layout/hProcess9"/>
    <dgm:cxn modelId="{0824310C-3424-4220-915D-280B92C1AE33}" type="presParOf" srcId="{B3EEFE3A-89CB-4ED5-9CAC-9DD47637ACC3}" destId="{62174BA3-17A2-40C2-A6E3-39AADDF9A4FA}" srcOrd="6" destOrd="0" presId="urn:microsoft.com/office/officeart/2005/8/layout/hProcess9"/>
    <dgm:cxn modelId="{7A1A4FCB-AB92-42CC-939C-AE7F704C60A9}" type="presParOf" srcId="{B3EEFE3A-89CB-4ED5-9CAC-9DD47637ACC3}" destId="{A791B75D-E3A7-43E0-BC37-70457669A910}" srcOrd="7" destOrd="0" presId="urn:microsoft.com/office/officeart/2005/8/layout/hProcess9"/>
    <dgm:cxn modelId="{BF2C1205-9CB9-46FB-877D-BFABD0491E01}" type="presParOf" srcId="{B3EEFE3A-89CB-4ED5-9CAC-9DD47637ACC3}" destId="{A4CAA7AB-EDED-400F-8880-563983D3A416}"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5FFCB8-2037-4652-8389-840574AC88E9}" type="doc">
      <dgm:prSet loTypeId="urn:microsoft.com/office/officeart/2005/8/layout/hProcess9" loCatId="process" qsTypeId="urn:microsoft.com/office/officeart/2005/8/quickstyle/simple1" qsCatId="simple" csTypeId="urn:microsoft.com/office/officeart/2005/8/colors/accent1_2" csCatId="accent1" phldr="1"/>
      <dgm:spPr/>
    </dgm:pt>
    <dgm:pt modelId="{0AB8FABF-FB56-422C-8F07-8BC7D1D0E066}">
      <dgm:prSet phldrT="[Text]"/>
      <dgm:spPr>
        <a:solidFill>
          <a:srgbClr val="FF0000"/>
        </a:solidFill>
      </dgm:spPr>
      <dgm:t>
        <a:bodyPr/>
        <a:lstStyle/>
        <a:p>
          <a:r>
            <a:rPr lang="en-US" dirty="0"/>
            <a:t>Why?</a:t>
          </a:r>
        </a:p>
      </dgm:t>
    </dgm:pt>
    <dgm:pt modelId="{87F9E8D2-E571-42B6-8F08-8CCDD9910E83}" type="parTrans" cxnId="{25C41EC4-02DE-4D21-A71F-8B512024F435}">
      <dgm:prSet/>
      <dgm:spPr/>
      <dgm:t>
        <a:bodyPr/>
        <a:lstStyle/>
        <a:p>
          <a:endParaRPr lang="en-US"/>
        </a:p>
      </dgm:t>
    </dgm:pt>
    <dgm:pt modelId="{0F14043A-E806-41CE-99AB-4D7B9C87B1A5}" type="sibTrans" cxnId="{25C41EC4-02DE-4D21-A71F-8B512024F435}">
      <dgm:prSet/>
      <dgm:spPr/>
      <dgm:t>
        <a:bodyPr/>
        <a:lstStyle/>
        <a:p>
          <a:endParaRPr lang="en-US"/>
        </a:p>
      </dgm:t>
    </dgm:pt>
    <dgm:pt modelId="{94472A77-E0DA-4216-938C-8F28A986A096}">
      <dgm:prSet/>
      <dgm:spPr>
        <a:solidFill>
          <a:srgbClr val="FF0000"/>
        </a:solidFill>
      </dgm:spPr>
      <dgm:t>
        <a:bodyPr/>
        <a:lstStyle/>
        <a:p>
          <a:r>
            <a:rPr lang="en-US" dirty="0"/>
            <a:t>Why?</a:t>
          </a:r>
        </a:p>
      </dgm:t>
    </dgm:pt>
    <dgm:pt modelId="{8BE6AFE7-C9CD-42BD-9247-4B0BC9DA4F8B}" type="parTrans" cxnId="{5570FE8F-99BA-48D6-9646-D74F257BC44C}">
      <dgm:prSet/>
      <dgm:spPr/>
      <dgm:t>
        <a:bodyPr/>
        <a:lstStyle/>
        <a:p>
          <a:endParaRPr lang="en-US"/>
        </a:p>
      </dgm:t>
    </dgm:pt>
    <dgm:pt modelId="{05A8A2D0-503F-43C5-BAE1-F8B0F739E00E}" type="sibTrans" cxnId="{5570FE8F-99BA-48D6-9646-D74F257BC44C}">
      <dgm:prSet/>
      <dgm:spPr/>
      <dgm:t>
        <a:bodyPr/>
        <a:lstStyle/>
        <a:p>
          <a:endParaRPr lang="en-US"/>
        </a:p>
      </dgm:t>
    </dgm:pt>
    <dgm:pt modelId="{932453DF-8CEB-422B-8E69-0B5474075910}">
      <dgm:prSet/>
      <dgm:spPr/>
      <dgm:t>
        <a:bodyPr/>
        <a:lstStyle/>
        <a:p>
          <a:r>
            <a:rPr lang="en-US"/>
            <a:t>Why?</a:t>
          </a:r>
          <a:endParaRPr lang="en-US" dirty="0"/>
        </a:p>
      </dgm:t>
    </dgm:pt>
    <dgm:pt modelId="{C2BD43CF-94D3-4AB7-ABBF-70230989842B}" type="parTrans" cxnId="{5E53EA3B-EC89-45FB-BB88-13A0575B01BA}">
      <dgm:prSet/>
      <dgm:spPr/>
      <dgm:t>
        <a:bodyPr/>
        <a:lstStyle/>
        <a:p>
          <a:endParaRPr lang="en-US"/>
        </a:p>
      </dgm:t>
    </dgm:pt>
    <dgm:pt modelId="{3EFB0994-74AB-428E-B6F0-341815212DD6}" type="sibTrans" cxnId="{5E53EA3B-EC89-45FB-BB88-13A0575B01BA}">
      <dgm:prSet/>
      <dgm:spPr/>
      <dgm:t>
        <a:bodyPr/>
        <a:lstStyle/>
        <a:p>
          <a:endParaRPr lang="en-US"/>
        </a:p>
      </dgm:t>
    </dgm:pt>
    <dgm:pt modelId="{2CBD2C8E-CEE9-4A35-B96A-BBA8AC9D2BB1}">
      <dgm:prSet/>
      <dgm:spPr/>
      <dgm:t>
        <a:bodyPr/>
        <a:lstStyle/>
        <a:p>
          <a:r>
            <a:rPr lang="en-US"/>
            <a:t>Why?</a:t>
          </a:r>
          <a:endParaRPr lang="en-US" dirty="0"/>
        </a:p>
      </dgm:t>
    </dgm:pt>
    <dgm:pt modelId="{F1AFEF39-49D5-40AE-B53E-150D47327242}" type="parTrans" cxnId="{82D1BA99-6EC2-4C79-8C0A-AEBD7AFAF540}">
      <dgm:prSet/>
      <dgm:spPr/>
      <dgm:t>
        <a:bodyPr/>
        <a:lstStyle/>
        <a:p>
          <a:endParaRPr lang="en-US"/>
        </a:p>
      </dgm:t>
    </dgm:pt>
    <dgm:pt modelId="{3EDDD97F-7E71-4E8B-BA85-651555C16F6F}" type="sibTrans" cxnId="{82D1BA99-6EC2-4C79-8C0A-AEBD7AFAF540}">
      <dgm:prSet/>
      <dgm:spPr/>
      <dgm:t>
        <a:bodyPr/>
        <a:lstStyle/>
        <a:p>
          <a:endParaRPr lang="en-US"/>
        </a:p>
      </dgm:t>
    </dgm:pt>
    <dgm:pt modelId="{9D0245AC-A82B-49DD-AC42-B084A32A7D4A}">
      <dgm:prSet/>
      <dgm:spPr/>
      <dgm:t>
        <a:bodyPr/>
        <a:lstStyle/>
        <a:p>
          <a:r>
            <a:rPr lang="en-US"/>
            <a:t>Why?</a:t>
          </a:r>
          <a:endParaRPr lang="en-US" dirty="0"/>
        </a:p>
      </dgm:t>
    </dgm:pt>
    <dgm:pt modelId="{4F3F1232-31D2-48DE-AD68-09F1325997AA}" type="parTrans" cxnId="{4EDCAF09-B0C5-4E2F-8DF4-0DEF12DC6946}">
      <dgm:prSet/>
      <dgm:spPr/>
      <dgm:t>
        <a:bodyPr/>
        <a:lstStyle/>
        <a:p>
          <a:endParaRPr lang="en-US"/>
        </a:p>
      </dgm:t>
    </dgm:pt>
    <dgm:pt modelId="{993E51B0-2A5D-40EB-B732-3BDA542C9E75}" type="sibTrans" cxnId="{4EDCAF09-B0C5-4E2F-8DF4-0DEF12DC6946}">
      <dgm:prSet/>
      <dgm:spPr/>
      <dgm:t>
        <a:bodyPr/>
        <a:lstStyle/>
        <a:p>
          <a:endParaRPr lang="en-US"/>
        </a:p>
      </dgm:t>
    </dgm:pt>
    <dgm:pt modelId="{F2E5BC16-7B83-46E0-A487-78C44DB12DF2}" type="pres">
      <dgm:prSet presAssocID="{095FFCB8-2037-4652-8389-840574AC88E9}" presName="CompostProcess" presStyleCnt="0">
        <dgm:presLayoutVars>
          <dgm:dir/>
          <dgm:resizeHandles val="exact"/>
        </dgm:presLayoutVars>
      </dgm:prSet>
      <dgm:spPr/>
    </dgm:pt>
    <dgm:pt modelId="{2DDB6632-7505-42DC-AA16-58132FBA225E}" type="pres">
      <dgm:prSet presAssocID="{095FFCB8-2037-4652-8389-840574AC88E9}" presName="arrow" presStyleLbl="bgShp" presStyleIdx="0" presStyleCnt="1"/>
      <dgm:spPr/>
    </dgm:pt>
    <dgm:pt modelId="{B3EEFE3A-89CB-4ED5-9CAC-9DD47637ACC3}" type="pres">
      <dgm:prSet presAssocID="{095FFCB8-2037-4652-8389-840574AC88E9}" presName="linearProcess" presStyleCnt="0"/>
      <dgm:spPr/>
    </dgm:pt>
    <dgm:pt modelId="{5A95907D-6C9B-48C2-ADCB-BE1DF163DB44}" type="pres">
      <dgm:prSet presAssocID="{0AB8FABF-FB56-422C-8F07-8BC7D1D0E066}" presName="textNode" presStyleLbl="node1" presStyleIdx="0" presStyleCnt="5">
        <dgm:presLayoutVars>
          <dgm:bulletEnabled val="1"/>
        </dgm:presLayoutVars>
      </dgm:prSet>
      <dgm:spPr/>
    </dgm:pt>
    <dgm:pt modelId="{66BBBA1A-DBAE-41F5-87DF-08DAFA37B805}" type="pres">
      <dgm:prSet presAssocID="{0F14043A-E806-41CE-99AB-4D7B9C87B1A5}" presName="sibTrans" presStyleCnt="0"/>
      <dgm:spPr/>
    </dgm:pt>
    <dgm:pt modelId="{0F43F693-C6FB-410D-B7BE-FE9A4EE927D4}" type="pres">
      <dgm:prSet presAssocID="{94472A77-E0DA-4216-938C-8F28A986A096}" presName="textNode" presStyleLbl="node1" presStyleIdx="1" presStyleCnt="5">
        <dgm:presLayoutVars>
          <dgm:bulletEnabled val="1"/>
        </dgm:presLayoutVars>
      </dgm:prSet>
      <dgm:spPr/>
    </dgm:pt>
    <dgm:pt modelId="{742436F2-F18D-410B-A801-C8F8D4F231CA}" type="pres">
      <dgm:prSet presAssocID="{05A8A2D0-503F-43C5-BAE1-F8B0F739E00E}" presName="sibTrans" presStyleCnt="0"/>
      <dgm:spPr/>
    </dgm:pt>
    <dgm:pt modelId="{8BEC28F8-DC8D-43D0-BB81-7CF1442B9EE1}" type="pres">
      <dgm:prSet presAssocID="{932453DF-8CEB-422B-8E69-0B5474075910}" presName="textNode" presStyleLbl="node1" presStyleIdx="2" presStyleCnt="5">
        <dgm:presLayoutVars>
          <dgm:bulletEnabled val="1"/>
        </dgm:presLayoutVars>
      </dgm:prSet>
      <dgm:spPr/>
    </dgm:pt>
    <dgm:pt modelId="{00CF9A37-937F-493F-A11F-3882B381D9A2}" type="pres">
      <dgm:prSet presAssocID="{3EFB0994-74AB-428E-B6F0-341815212DD6}" presName="sibTrans" presStyleCnt="0"/>
      <dgm:spPr/>
    </dgm:pt>
    <dgm:pt modelId="{62174BA3-17A2-40C2-A6E3-39AADDF9A4FA}" type="pres">
      <dgm:prSet presAssocID="{2CBD2C8E-CEE9-4A35-B96A-BBA8AC9D2BB1}" presName="textNode" presStyleLbl="node1" presStyleIdx="3" presStyleCnt="5">
        <dgm:presLayoutVars>
          <dgm:bulletEnabled val="1"/>
        </dgm:presLayoutVars>
      </dgm:prSet>
      <dgm:spPr/>
    </dgm:pt>
    <dgm:pt modelId="{A791B75D-E3A7-43E0-BC37-70457669A910}" type="pres">
      <dgm:prSet presAssocID="{3EDDD97F-7E71-4E8B-BA85-651555C16F6F}" presName="sibTrans" presStyleCnt="0"/>
      <dgm:spPr/>
    </dgm:pt>
    <dgm:pt modelId="{A4CAA7AB-EDED-400F-8880-563983D3A416}" type="pres">
      <dgm:prSet presAssocID="{9D0245AC-A82B-49DD-AC42-B084A32A7D4A}" presName="textNode" presStyleLbl="node1" presStyleIdx="4" presStyleCnt="5">
        <dgm:presLayoutVars>
          <dgm:bulletEnabled val="1"/>
        </dgm:presLayoutVars>
      </dgm:prSet>
      <dgm:spPr/>
    </dgm:pt>
  </dgm:ptLst>
  <dgm:cxnLst>
    <dgm:cxn modelId="{4EDCAF09-B0C5-4E2F-8DF4-0DEF12DC6946}" srcId="{095FFCB8-2037-4652-8389-840574AC88E9}" destId="{9D0245AC-A82B-49DD-AC42-B084A32A7D4A}" srcOrd="4" destOrd="0" parTransId="{4F3F1232-31D2-48DE-AD68-09F1325997AA}" sibTransId="{993E51B0-2A5D-40EB-B732-3BDA542C9E75}"/>
    <dgm:cxn modelId="{5E53EA3B-EC89-45FB-BB88-13A0575B01BA}" srcId="{095FFCB8-2037-4652-8389-840574AC88E9}" destId="{932453DF-8CEB-422B-8E69-0B5474075910}" srcOrd="2" destOrd="0" parTransId="{C2BD43CF-94D3-4AB7-ABBF-70230989842B}" sibTransId="{3EFB0994-74AB-428E-B6F0-341815212DD6}"/>
    <dgm:cxn modelId="{98F3255B-D143-4375-83A9-7D4E8F12355B}" type="presOf" srcId="{0AB8FABF-FB56-422C-8F07-8BC7D1D0E066}" destId="{5A95907D-6C9B-48C2-ADCB-BE1DF163DB44}" srcOrd="0" destOrd="0" presId="urn:microsoft.com/office/officeart/2005/8/layout/hProcess9"/>
    <dgm:cxn modelId="{9107F260-CD18-49AF-8084-E8D6609EFE5F}" type="presOf" srcId="{9D0245AC-A82B-49DD-AC42-B084A32A7D4A}" destId="{A4CAA7AB-EDED-400F-8880-563983D3A416}" srcOrd="0" destOrd="0" presId="urn:microsoft.com/office/officeart/2005/8/layout/hProcess9"/>
    <dgm:cxn modelId="{AE600D55-EE69-497B-AAEF-4BA440A9D22F}" type="presOf" srcId="{095FFCB8-2037-4652-8389-840574AC88E9}" destId="{F2E5BC16-7B83-46E0-A487-78C44DB12DF2}" srcOrd="0" destOrd="0" presId="urn:microsoft.com/office/officeart/2005/8/layout/hProcess9"/>
    <dgm:cxn modelId="{1560C057-7EB7-4A01-A5FC-8AD418F0B7BD}" type="presOf" srcId="{2CBD2C8E-CEE9-4A35-B96A-BBA8AC9D2BB1}" destId="{62174BA3-17A2-40C2-A6E3-39AADDF9A4FA}" srcOrd="0" destOrd="0" presId="urn:microsoft.com/office/officeart/2005/8/layout/hProcess9"/>
    <dgm:cxn modelId="{5570FE8F-99BA-48D6-9646-D74F257BC44C}" srcId="{095FFCB8-2037-4652-8389-840574AC88E9}" destId="{94472A77-E0DA-4216-938C-8F28A986A096}" srcOrd="1" destOrd="0" parTransId="{8BE6AFE7-C9CD-42BD-9247-4B0BC9DA4F8B}" sibTransId="{05A8A2D0-503F-43C5-BAE1-F8B0F739E00E}"/>
    <dgm:cxn modelId="{82D1BA99-6EC2-4C79-8C0A-AEBD7AFAF540}" srcId="{095FFCB8-2037-4652-8389-840574AC88E9}" destId="{2CBD2C8E-CEE9-4A35-B96A-BBA8AC9D2BB1}" srcOrd="3" destOrd="0" parTransId="{F1AFEF39-49D5-40AE-B53E-150D47327242}" sibTransId="{3EDDD97F-7E71-4E8B-BA85-651555C16F6F}"/>
    <dgm:cxn modelId="{25C41EC4-02DE-4D21-A71F-8B512024F435}" srcId="{095FFCB8-2037-4652-8389-840574AC88E9}" destId="{0AB8FABF-FB56-422C-8F07-8BC7D1D0E066}" srcOrd="0" destOrd="0" parTransId="{87F9E8D2-E571-42B6-8F08-8CCDD9910E83}" sibTransId="{0F14043A-E806-41CE-99AB-4D7B9C87B1A5}"/>
    <dgm:cxn modelId="{8B49A1E8-A3F3-441D-A8D3-C6956EC269BE}" type="presOf" srcId="{932453DF-8CEB-422B-8E69-0B5474075910}" destId="{8BEC28F8-DC8D-43D0-BB81-7CF1442B9EE1}" srcOrd="0" destOrd="0" presId="urn:microsoft.com/office/officeart/2005/8/layout/hProcess9"/>
    <dgm:cxn modelId="{9DAC30FB-6469-4F10-9564-D7BD20AFA93F}" type="presOf" srcId="{94472A77-E0DA-4216-938C-8F28A986A096}" destId="{0F43F693-C6FB-410D-B7BE-FE9A4EE927D4}" srcOrd="0" destOrd="0" presId="urn:microsoft.com/office/officeart/2005/8/layout/hProcess9"/>
    <dgm:cxn modelId="{2FCD633B-ADAD-4E3A-B70C-78EFA58B4955}" type="presParOf" srcId="{F2E5BC16-7B83-46E0-A487-78C44DB12DF2}" destId="{2DDB6632-7505-42DC-AA16-58132FBA225E}" srcOrd="0" destOrd="0" presId="urn:microsoft.com/office/officeart/2005/8/layout/hProcess9"/>
    <dgm:cxn modelId="{022AB1D1-EC90-434E-AB10-8D0252EF59F8}" type="presParOf" srcId="{F2E5BC16-7B83-46E0-A487-78C44DB12DF2}" destId="{B3EEFE3A-89CB-4ED5-9CAC-9DD47637ACC3}" srcOrd="1" destOrd="0" presId="urn:microsoft.com/office/officeart/2005/8/layout/hProcess9"/>
    <dgm:cxn modelId="{2C05CDDC-43E6-4F0D-9CAB-363B0BFD9120}" type="presParOf" srcId="{B3EEFE3A-89CB-4ED5-9CAC-9DD47637ACC3}" destId="{5A95907D-6C9B-48C2-ADCB-BE1DF163DB44}" srcOrd="0" destOrd="0" presId="urn:microsoft.com/office/officeart/2005/8/layout/hProcess9"/>
    <dgm:cxn modelId="{710F41BD-EF51-477C-9FA9-A71A7E8DB359}" type="presParOf" srcId="{B3EEFE3A-89CB-4ED5-9CAC-9DD47637ACC3}" destId="{66BBBA1A-DBAE-41F5-87DF-08DAFA37B805}" srcOrd="1" destOrd="0" presId="urn:microsoft.com/office/officeart/2005/8/layout/hProcess9"/>
    <dgm:cxn modelId="{734FCD2E-9065-4E95-AEED-9988320A0FAA}" type="presParOf" srcId="{B3EEFE3A-89CB-4ED5-9CAC-9DD47637ACC3}" destId="{0F43F693-C6FB-410D-B7BE-FE9A4EE927D4}" srcOrd="2" destOrd="0" presId="urn:microsoft.com/office/officeart/2005/8/layout/hProcess9"/>
    <dgm:cxn modelId="{ABD5001E-8B15-4EC1-9A75-18E8BF71A641}" type="presParOf" srcId="{B3EEFE3A-89CB-4ED5-9CAC-9DD47637ACC3}" destId="{742436F2-F18D-410B-A801-C8F8D4F231CA}" srcOrd="3" destOrd="0" presId="urn:microsoft.com/office/officeart/2005/8/layout/hProcess9"/>
    <dgm:cxn modelId="{1655240E-472F-44A7-970E-A00D9D7138E0}" type="presParOf" srcId="{B3EEFE3A-89CB-4ED5-9CAC-9DD47637ACC3}" destId="{8BEC28F8-DC8D-43D0-BB81-7CF1442B9EE1}" srcOrd="4" destOrd="0" presId="urn:microsoft.com/office/officeart/2005/8/layout/hProcess9"/>
    <dgm:cxn modelId="{E035471B-78B2-496A-A36B-5274F235056C}" type="presParOf" srcId="{B3EEFE3A-89CB-4ED5-9CAC-9DD47637ACC3}" destId="{00CF9A37-937F-493F-A11F-3882B381D9A2}" srcOrd="5" destOrd="0" presId="urn:microsoft.com/office/officeart/2005/8/layout/hProcess9"/>
    <dgm:cxn modelId="{0824310C-3424-4220-915D-280B92C1AE33}" type="presParOf" srcId="{B3EEFE3A-89CB-4ED5-9CAC-9DD47637ACC3}" destId="{62174BA3-17A2-40C2-A6E3-39AADDF9A4FA}" srcOrd="6" destOrd="0" presId="urn:microsoft.com/office/officeart/2005/8/layout/hProcess9"/>
    <dgm:cxn modelId="{7A1A4FCB-AB92-42CC-939C-AE7F704C60A9}" type="presParOf" srcId="{B3EEFE3A-89CB-4ED5-9CAC-9DD47637ACC3}" destId="{A791B75D-E3A7-43E0-BC37-70457669A910}" srcOrd="7" destOrd="0" presId="urn:microsoft.com/office/officeart/2005/8/layout/hProcess9"/>
    <dgm:cxn modelId="{BF2C1205-9CB9-46FB-877D-BFABD0491E01}" type="presParOf" srcId="{B3EEFE3A-89CB-4ED5-9CAC-9DD47637ACC3}" destId="{A4CAA7AB-EDED-400F-8880-563983D3A416}"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5FFCB8-2037-4652-8389-840574AC88E9}" type="doc">
      <dgm:prSet loTypeId="urn:microsoft.com/office/officeart/2005/8/layout/hProcess9" loCatId="process" qsTypeId="urn:microsoft.com/office/officeart/2005/8/quickstyle/simple1" qsCatId="simple" csTypeId="urn:microsoft.com/office/officeart/2005/8/colors/accent1_2" csCatId="accent1" phldr="1"/>
      <dgm:spPr/>
    </dgm:pt>
    <dgm:pt modelId="{0AB8FABF-FB56-422C-8F07-8BC7D1D0E066}">
      <dgm:prSet phldrT="[Text]"/>
      <dgm:spPr>
        <a:solidFill>
          <a:srgbClr val="FF0000"/>
        </a:solidFill>
      </dgm:spPr>
      <dgm:t>
        <a:bodyPr/>
        <a:lstStyle/>
        <a:p>
          <a:r>
            <a:rPr lang="en-US" dirty="0"/>
            <a:t>Why?</a:t>
          </a:r>
        </a:p>
      </dgm:t>
    </dgm:pt>
    <dgm:pt modelId="{87F9E8D2-E571-42B6-8F08-8CCDD9910E83}" type="parTrans" cxnId="{25C41EC4-02DE-4D21-A71F-8B512024F435}">
      <dgm:prSet/>
      <dgm:spPr/>
      <dgm:t>
        <a:bodyPr/>
        <a:lstStyle/>
        <a:p>
          <a:endParaRPr lang="en-US"/>
        </a:p>
      </dgm:t>
    </dgm:pt>
    <dgm:pt modelId="{0F14043A-E806-41CE-99AB-4D7B9C87B1A5}" type="sibTrans" cxnId="{25C41EC4-02DE-4D21-A71F-8B512024F435}">
      <dgm:prSet/>
      <dgm:spPr/>
      <dgm:t>
        <a:bodyPr/>
        <a:lstStyle/>
        <a:p>
          <a:endParaRPr lang="en-US"/>
        </a:p>
      </dgm:t>
    </dgm:pt>
    <dgm:pt modelId="{94472A77-E0DA-4216-938C-8F28A986A096}">
      <dgm:prSet/>
      <dgm:spPr>
        <a:solidFill>
          <a:srgbClr val="FF0000"/>
        </a:solidFill>
      </dgm:spPr>
      <dgm:t>
        <a:bodyPr/>
        <a:lstStyle/>
        <a:p>
          <a:r>
            <a:rPr lang="en-US" dirty="0"/>
            <a:t>Why?</a:t>
          </a:r>
        </a:p>
      </dgm:t>
    </dgm:pt>
    <dgm:pt modelId="{8BE6AFE7-C9CD-42BD-9247-4B0BC9DA4F8B}" type="parTrans" cxnId="{5570FE8F-99BA-48D6-9646-D74F257BC44C}">
      <dgm:prSet/>
      <dgm:spPr/>
      <dgm:t>
        <a:bodyPr/>
        <a:lstStyle/>
        <a:p>
          <a:endParaRPr lang="en-US"/>
        </a:p>
      </dgm:t>
    </dgm:pt>
    <dgm:pt modelId="{05A8A2D0-503F-43C5-BAE1-F8B0F739E00E}" type="sibTrans" cxnId="{5570FE8F-99BA-48D6-9646-D74F257BC44C}">
      <dgm:prSet/>
      <dgm:spPr/>
      <dgm:t>
        <a:bodyPr/>
        <a:lstStyle/>
        <a:p>
          <a:endParaRPr lang="en-US"/>
        </a:p>
      </dgm:t>
    </dgm:pt>
    <dgm:pt modelId="{932453DF-8CEB-422B-8E69-0B5474075910}">
      <dgm:prSet/>
      <dgm:spPr>
        <a:solidFill>
          <a:srgbClr val="FF0000"/>
        </a:solidFill>
      </dgm:spPr>
      <dgm:t>
        <a:bodyPr/>
        <a:lstStyle/>
        <a:p>
          <a:r>
            <a:rPr lang="en-US"/>
            <a:t>Why?</a:t>
          </a:r>
          <a:endParaRPr lang="en-US" dirty="0"/>
        </a:p>
      </dgm:t>
    </dgm:pt>
    <dgm:pt modelId="{C2BD43CF-94D3-4AB7-ABBF-70230989842B}" type="parTrans" cxnId="{5E53EA3B-EC89-45FB-BB88-13A0575B01BA}">
      <dgm:prSet/>
      <dgm:spPr/>
      <dgm:t>
        <a:bodyPr/>
        <a:lstStyle/>
        <a:p>
          <a:endParaRPr lang="en-US"/>
        </a:p>
      </dgm:t>
    </dgm:pt>
    <dgm:pt modelId="{3EFB0994-74AB-428E-B6F0-341815212DD6}" type="sibTrans" cxnId="{5E53EA3B-EC89-45FB-BB88-13A0575B01BA}">
      <dgm:prSet/>
      <dgm:spPr/>
      <dgm:t>
        <a:bodyPr/>
        <a:lstStyle/>
        <a:p>
          <a:endParaRPr lang="en-US"/>
        </a:p>
      </dgm:t>
    </dgm:pt>
    <dgm:pt modelId="{2CBD2C8E-CEE9-4A35-B96A-BBA8AC9D2BB1}">
      <dgm:prSet/>
      <dgm:spPr/>
      <dgm:t>
        <a:bodyPr/>
        <a:lstStyle/>
        <a:p>
          <a:r>
            <a:rPr lang="en-US"/>
            <a:t>Why?</a:t>
          </a:r>
          <a:endParaRPr lang="en-US" dirty="0"/>
        </a:p>
      </dgm:t>
    </dgm:pt>
    <dgm:pt modelId="{F1AFEF39-49D5-40AE-B53E-150D47327242}" type="parTrans" cxnId="{82D1BA99-6EC2-4C79-8C0A-AEBD7AFAF540}">
      <dgm:prSet/>
      <dgm:spPr/>
      <dgm:t>
        <a:bodyPr/>
        <a:lstStyle/>
        <a:p>
          <a:endParaRPr lang="en-US"/>
        </a:p>
      </dgm:t>
    </dgm:pt>
    <dgm:pt modelId="{3EDDD97F-7E71-4E8B-BA85-651555C16F6F}" type="sibTrans" cxnId="{82D1BA99-6EC2-4C79-8C0A-AEBD7AFAF540}">
      <dgm:prSet/>
      <dgm:spPr/>
      <dgm:t>
        <a:bodyPr/>
        <a:lstStyle/>
        <a:p>
          <a:endParaRPr lang="en-US"/>
        </a:p>
      </dgm:t>
    </dgm:pt>
    <dgm:pt modelId="{9D0245AC-A82B-49DD-AC42-B084A32A7D4A}">
      <dgm:prSet/>
      <dgm:spPr/>
      <dgm:t>
        <a:bodyPr/>
        <a:lstStyle/>
        <a:p>
          <a:r>
            <a:rPr lang="en-US"/>
            <a:t>Why?</a:t>
          </a:r>
          <a:endParaRPr lang="en-US" dirty="0"/>
        </a:p>
      </dgm:t>
    </dgm:pt>
    <dgm:pt modelId="{4F3F1232-31D2-48DE-AD68-09F1325997AA}" type="parTrans" cxnId="{4EDCAF09-B0C5-4E2F-8DF4-0DEF12DC6946}">
      <dgm:prSet/>
      <dgm:spPr/>
      <dgm:t>
        <a:bodyPr/>
        <a:lstStyle/>
        <a:p>
          <a:endParaRPr lang="en-US"/>
        </a:p>
      </dgm:t>
    </dgm:pt>
    <dgm:pt modelId="{993E51B0-2A5D-40EB-B732-3BDA542C9E75}" type="sibTrans" cxnId="{4EDCAF09-B0C5-4E2F-8DF4-0DEF12DC6946}">
      <dgm:prSet/>
      <dgm:spPr/>
      <dgm:t>
        <a:bodyPr/>
        <a:lstStyle/>
        <a:p>
          <a:endParaRPr lang="en-US"/>
        </a:p>
      </dgm:t>
    </dgm:pt>
    <dgm:pt modelId="{F2E5BC16-7B83-46E0-A487-78C44DB12DF2}" type="pres">
      <dgm:prSet presAssocID="{095FFCB8-2037-4652-8389-840574AC88E9}" presName="CompostProcess" presStyleCnt="0">
        <dgm:presLayoutVars>
          <dgm:dir/>
          <dgm:resizeHandles val="exact"/>
        </dgm:presLayoutVars>
      </dgm:prSet>
      <dgm:spPr/>
    </dgm:pt>
    <dgm:pt modelId="{2DDB6632-7505-42DC-AA16-58132FBA225E}" type="pres">
      <dgm:prSet presAssocID="{095FFCB8-2037-4652-8389-840574AC88E9}" presName="arrow" presStyleLbl="bgShp" presStyleIdx="0" presStyleCnt="1"/>
      <dgm:spPr/>
    </dgm:pt>
    <dgm:pt modelId="{B3EEFE3A-89CB-4ED5-9CAC-9DD47637ACC3}" type="pres">
      <dgm:prSet presAssocID="{095FFCB8-2037-4652-8389-840574AC88E9}" presName="linearProcess" presStyleCnt="0"/>
      <dgm:spPr/>
    </dgm:pt>
    <dgm:pt modelId="{5A95907D-6C9B-48C2-ADCB-BE1DF163DB44}" type="pres">
      <dgm:prSet presAssocID="{0AB8FABF-FB56-422C-8F07-8BC7D1D0E066}" presName="textNode" presStyleLbl="node1" presStyleIdx="0" presStyleCnt="5">
        <dgm:presLayoutVars>
          <dgm:bulletEnabled val="1"/>
        </dgm:presLayoutVars>
      </dgm:prSet>
      <dgm:spPr/>
    </dgm:pt>
    <dgm:pt modelId="{66BBBA1A-DBAE-41F5-87DF-08DAFA37B805}" type="pres">
      <dgm:prSet presAssocID="{0F14043A-E806-41CE-99AB-4D7B9C87B1A5}" presName="sibTrans" presStyleCnt="0"/>
      <dgm:spPr/>
    </dgm:pt>
    <dgm:pt modelId="{0F43F693-C6FB-410D-B7BE-FE9A4EE927D4}" type="pres">
      <dgm:prSet presAssocID="{94472A77-E0DA-4216-938C-8F28A986A096}" presName="textNode" presStyleLbl="node1" presStyleIdx="1" presStyleCnt="5">
        <dgm:presLayoutVars>
          <dgm:bulletEnabled val="1"/>
        </dgm:presLayoutVars>
      </dgm:prSet>
      <dgm:spPr/>
    </dgm:pt>
    <dgm:pt modelId="{742436F2-F18D-410B-A801-C8F8D4F231CA}" type="pres">
      <dgm:prSet presAssocID="{05A8A2D0-503F-43C5-BAE1-F8B0F739E00E}" presName="sibTrans" presStyleCnt="0"/>
      <dgm:spPr/>
    </dgm:pt>
    <dgm:pt modelId="{8BEC28F8-DC8D-43D0-BB81-7CF1442B9EE1}" type="pres">
      <dgm:prSet presAssocID="{932453DF-8CEB-422B-8E69-0B5474075910}" presName="textNode" presStyleLbl="node1" presStyleIdx="2" presStyleCnt="5">
        <dgm:presLayoutVars>
          <dgm:bulletEnabled val="1"/>
        </dgm:presLayoutVars>
      </dgm:prSet>
      <dgm:spPr/>
    </dgm:pt>
    <dgm:pt modelId="{00CF9A37-937F-493F-A11F-3882B381D9A2}" type="pres">
      <dgm:prSet presAssocID="{3EFB0994-74AB-428E-B6F0-341815212DD6}" presName="sibTrans" presStyleCnt="0"/>
      <dgm:spPr/>
    </dgm:pt>
    <dgm:pt modelId="{62174BA3-17A2-40C2-A6E3-39AADDF9A4FA}" type="pres">
      <dgm:prSet presAssocID="{2CBD2C8E-CEE9-4A35-B96A-BBA8AC9D2BB1}" presName="textNode" presStyleLbl="node1" presStyleIdx="3" presStyleCnt="5">
        <dgm:presLayoutVars>
          <dgm:bulletEnabled val="1"/>
        </dgm:presLayoutVars>
      </dgm:prSet>
      <dgm:spPr/>
    </dgm:pt>
    <dgm:pt modelId="{A791B75D-E3A7-43E0-BC37-70457669A910}" type="pres">
      <dgm:prSet presAssocID="{3EDDD97F-7E71-4E8B-BA85-651555C16F6F}" presName="sibTrans" presStyleCnt="0"/>
      <dgm:spPr/>
    </dgm:pt>
    <dgm:pt modelId="{A4CAA7AB-EDED-400F-8880-563983D3A416}" type="pres">
      <dgm:prSet presAssocID="{9D0245AC-A82B-49DD-AC42-B084A32A7D4A}" presName="textNode" presStyleLbl="node1" presStyleIdx="4" presStyleCnt="5">
        <dgm:presLayoutVars>
          <dgm:bulletEnabled val="1"/>
        </dgm:presLayoutVars>
      </dgm:prSet>
      <dgm:spPr/>
    </dgm:pt>
  </dgm:ptLst>
  <dgm:cxnLst>
    <dgm:cxn modelId="{4EDCAF09-B0C5-4E2F-8DF4-0DEF12DC6946}" srcId="{095FFCB8-2037-4652-8389-840574AC88E9}" destId="{9D0245AC-A82B-49DD-AC42-B084A32A7D4A}" srcOrd="4" destOrd="0" parTransId="{4F3F1232-31D2-48DE-AD68-09F1325997AA}" sibTransId="{993E51B0-2A5D-40EB-B732-3BDA542C9E75}"/>
    <dgm:cxn modelId="{5E53EA3B-EC89-45FB-BB88-13A0575B01BA}" srcId="{095FFCB8-2037-4652-8389-840574AC88E9}" destId="{932453DF-8CEB-422B-8E69-0B5474075910}" srcOrd="2" destOrd="0" parTransId="{C2BD43CF-94D3-4AB7-ABBF-70230989842B}" sibTransId="{3EFB0994-74AB-428E-B6F0-341815212DD6}"/>
    <dgm:cxn modelId="{98F3255B-D143-4375-83A9-7D4E8F12355B}" type="presOf" srcId="{0AB8FABF-FB56-422C-8F07-8BC7D1D0E066}" destId="{5A95907D-6C9B-48C2-ADCB-BE1DF163DB44}" srcOrd="0" destOrd="0" presId="urn:microsoft.com/office/officeart/2005/8/layout/hProcess9"/>
    <dgm:cxn modelId="{9107F260-CD18-49AF-8084-E8D6609EFE5F}" type="presOf" srcId="{9D0245AC-A82B-49DD-AC42-B084A32A7D4A}" destId="{A4CAA7AB-EDED-400F-8880-563983D3A416}" srcOrd="0" destOrd="0" presId="urn:microsoft.com/office/officeart/2005/8/layout/hProcess9"/>
    <dgm:cxn modelId="{AE600D55-EE69-497B-AAEF-4BA440A9D22F}" type="presOf" srcId="{095FFCB8-2037-4652-8389-840574AC88E9}" destId="{F2E5BC16-7B83-46E0-A487-78C44DB12DF2}" srcOrd="0" destOrd="0" presId="urn:microsoft.com/office/officeart/2005/8/layout/hProcess9"/>
    <dgm:cxn modelId="{1560C057-7EB7-4A01-A5FC-8AD418F0B7BD}" type="presOf" srcId="{2CBD2C8E-CEE9-4A35-B96A-BBA8AC9D2BB1}" destId="{62174BA3-17A2-40C2-A6E3-39AADDF9A4FA}" srcOrd="0" destOrd="0" presId="urn:microsoft.com/office/officeart/2005/8/layout/hProcess9"/>
    <dgm:cxn modelId="{5570FE8F-99BA-48D6-9646-D74F257BC44C}" srcId="{095FFCB8-2037-4652-8389-840574AC88E9}" destId="{94472A77-E0DA-4216-938C-8F28A986A096}" srcOrd="1" destOrd="0" parTransId="{8BE6AFE7-C9CD-42BD-9247-4B0BC9DA4F8B}" sibTransId="{05A8A2D0-503F-43C5-BAE1-F8B0F739E00E}"/>
    <dgm:cxn modelId="{82D1BA99-6EC2-4C79-8C0A-AEBD7AFAF540}" srcId="{095FFCB8-2037-4652-8389-840574AC88E9}" destId="{2CBD2C8E-CEE9-4A35-B96A-BBA8AC9D2BB1}" srcOrd="3" destOrd="0" parTransId="{F1AFEF39-49D5-40AE-B53E-150D47327242}" sibTransId="{3EDDD97F-7E71-4E8B-BA85-651555C16F6F}"/>
    <dgm:cxn modelId="{25C41EC4-02DE-4D21-A71F-8B512024F435}" srcId="{095FFCB8-2037-4652-8389-840574AC88E9}" destId="{0AB8FABF-FB56-422C-8F07-8BC7D1D0E066}" srcOrd="0" destOrd="0" parTransId="{87F9E8D2-E571-42B6-8F08-8CCDD9910E83}" sibTransId="{0F14043A-E806-41CE-99AB-4D7B9C87B1A5}"/>
    <dgm:cxn modelId="{8B49A1E8-A3F3-441D-A8D3-C6956EC269BE}" type="presOf" srcId="{932453DF-8CEB-422B-8E69-0B5474075910}" destId="{8BEC28F8-DC8D-43D0-BB81-7CF1442B9EE1}" srcOrd="0" destOrd="0" presId="urn:microsoft.com/office/officeart/2005/8/layout/hProcess9"/>
    <dgm:cxn modelId="{9DAC30FB-6469-4F10-9564-D7BD20AFA93F}" type="presOf" srcId="{94472A77-E0DA-4216-938C-8F28A986A096}" destId="{0F43F693-C6FB-410D-B7BE-FE9A4EE927D4}" srcOrd="0" destOrd="0" presId="urn:microsoft.com/office/officeart/2005/8/layout/hProcess9"/>
    <dgm:cxn modelId="{2FCD633B-ADAD-4E3A-B70C-78EFA58B4955}" type="presParOf" srcId="{F2E5BC16-7B83-46E0-A487-78C44DB12DF2}" destId="{2DDB6632-7505-42DC-AA16-58132FBA225E}" srcOrd="0" destOrd="0" presId="urn:microsoft.com/office/officeart/2005/8/layout/hProcess9"/>
    <dgm:cxn modelId="{022AB1D1-EC90-434E-AB10-8D0252EF59F8}" type="presParOf" srcId="{F2E5BC16-7B83-46E0-A487-78C44DB12DF2}" destId="{B3EEFE3A-89CB-4ED5-9CAC-9DD47637ACC3}" srcOrd="1" destOrd="0" presId="urn:microsoft.com/office/officeart/2005/8/layout/hProcess9"/>
    <dgm:cxn modelId="{2C05CDDC-43E6-4F0D-9CAB-363B0BFD9120}" type="presParOf" srcId="{B3EEFE3A-89CB-4ED5-9CAC-9DD47637ACC3}" destId="{5A95907D-6C9B-48C2-ADCB-BE1DF163DB44}" srcOrd="0" destOrd="0" presId="urn:microsoft.com/office/officeart/2005/8/layout/hProcess9"/>
    <dgm:cxn modelId="{710F41BD-EF51-477C-9FA9-A71A7E8DB359}" type="presParOf" srcId="{B3EEFE3A-89CB-4ED5-9CAC-9DD47637ACC3}" destId="{66BBBA1A-DBAE-41F5-87DF-08DAFA37B805}" srcOrd="1" destOrd="0" presId="urn:microsoft.com/office/officeart/2005/8/layout/hProcess9"/>
    <dgm:cxn modelId="{734FCD2E-9065-4E95-AEED-9988320A0FAA}" type="presParOf" srcId="{B3EEFE3A-89CB-4ED5-9CAC-9DD47637ACC3}" destId="{0F43F693-C6FB-410D-B7BE-FE9A4EE927D4}" srcOrd="2" destOrd="0" presId="urn:microsoft.com/office/officeart/2005/8/layout/hProcess9"/>
    <dgm:cxn modelId="{ABD5001E-8B15-4EC1-9A75-18E8BF71A641}" type="presParOf" srcId="{B3EEFE3A-89CB-4ED5-9CAC-9DD47637ACC3}" destId="{742436F2-F18D-410B-A801-C8F8D4F231CA}" srcOrd="3" destOrd="0" presId="urn:microsoft.com/office/officeart/2005/8/layout/hProcess9"/>
    <dgm:cxn modelId="{1655240E-472F-44A7-970E-A00D9D7138E0}" type="presParOf" srcId="{B3EEFE3A-89CB-4ED5-9CAC-9DD47637ACC3}" destId="{8BEC28F8-DC8D-43D0-BB81-7CF1442B9EE1}" srcOrd="4" destOrd="0" presId="urn:microsoft.com/office/officeart/2005/8/layout/hProcess9"/>
    <dgm:cxn modelId="{E035471B-78B2-496A-A36B-5274F235056C}" type="presParOf" srcId="{B3EEFE3A-89CB-4ED5-9CAC-9DD47637ACC3}" destId="{00CF9A37-937F-493F-A11F-3882B381D9A2}" srcOrd="5" destOrd="0" presId="urn:microsoft.com/office/officeart/2005/8/layout/hProcess9"/>
    <dgm:cxn modelId="{0824310C-3424-4220-915D-280B92C1AE33}" type="presParOf" srcId="{B3EEFE3A-89CB-4ED5-9CAC-9DD47637ACC3}" destId="{62174BA3-17A2-40C2-A6E3-39AADDF9A4FA}" srcOrd="6" destOrd="0" presId="urn:microsoft.com/office/officeart/2005/8/layout/hProcess9"/>
    <dgm:cxn modelId="{7A1A4FCB-AB92-42CC-939C-AE7F704C60A9}" type="presParOf" srcId="{B3EEFE3A-89CB-4ED5-9CAC-9DD47637ACC3}" destId="{A791B75D-E3A7-43E0-BC37-70457669A910}" srcOrd="7" destOrd="0" presId="urn:microsoft.com/office/officeart/2005/8/layout/hProcess9"/>
    <dgm:cxn modelId="{BF2C1205-9CB9-46FB-877D-BFABD0491E01}" type="presParOf" srcId="{B3EEFE3A-89CB-4ED5-9CAC-9DD47637ACC3}" destId="{A4CAA7AB-EDED-400F-8880-563983D3A416}"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5FFCB8-2037-4652-8389-840574AC88E9}" type="doc">
      <dgm:prSet loTypeId="urn:microsoft.com/office/officeart/2005/8/layout/hProcess9" loCatId="process" qsTypeId="urn:microsoft.com/office/officeart/2005/8/quickstyle/simple1" qsCatId="simple" csTypeId="urn:microsoft.com/office/officeart/2005/8/colors/accent1_2" csCatId="accent1" phldr="1"/>
      <dgm:spPr/>
    </dgm:pt>
    <dgm:pt modelId="{0AB8FABF-FB56-422C-8F07-8BC7D1D0E066}">
      <dgm:prSet phldrT="[Text]"/>
      <dgm:spPr>
        <a:solidFill>
          <a:srgbClr val="FF0000"/>
        </a:solidFill>
      </dgm:spPr>
      <dgm:t>
        <a:bodyPr/>
        <a:lstStyle/>
        <a:p>
          <a:r>
            <a:rPr lang="en-US" dirty="0"/>
            <a:t>Why?</a:t>
          </a:r>
        </a:p>
      </dgm:t>
    </dgm:pt>
    <dgm:pt modelId="{87F9E8D2-E571-42B6-8F08-8CCDD9910E83}" type="parTrans" cxnId="{25C41EC4-02DE-4D21-A71F-8B512024F435}">
      <dgm:prSet/>
      <dgm:spPr/>
      <dgm:t>
        <a:bodyPr/>
        <a:lstStyle/>
        <a:p>
          <a:endParaRPr lang="en-US"/>
        </a:p>
      </dgm:t>
    </dgm:pt>
    <dgm:pt modelId="{0F14043A-E806-41CE-99AB-4D7B9C87B1A5}" type="sibTrans" cxnId="{25C41EC4-02DE-4D21-A71F-8B512024F435}">
      <dgm:prSet/>
      <dgm:spPr/>
      <dgm:t>
        <a:bodyPr/>
        <a:lstStyle/>
        <a:p>
          <a:endParaRPr lang="en-US"/>
        </a:p>
      </dgm:t>
    </dgm:pt>
    <dgm:pt modelId="{94472A77-E0DA-4216-938C-8F28A986A096}">
      <dgm:prSet/>
      <dgm:spPr>
        <a:solidFill>
          <a:srgbClr val="FF0000"/>
        </a:solidFill>
      </dgm:spPr>
      <dgm:t>
        <a:bodyPr/>
        <a:lstStyle/>
        <a:p>
          <a:r>
            <a:rPr lang="en-US" dirty="0"/>
            <a:t>Why?</a:t>
          </a:r>
        </a:p>
      </dgm:t>
    </dgm:pt>
    <dgm:pt modelId="{8BE6AFE7-C9CD-42BD-9247-4B0BC9DA4F8B}" type="parTrans" cxnId="{5570FE8F-99BA-48D6-9646-D74F257BC44C}">
      <dgm:prSet/>
      <dgm:spPr/>
      <dgm:t>
        <a:bodyPr/>
        <a:lstStyle/>
        <a:p>
          <a:endParaRPr lang="en-US"/>
        </a:p>
      </dgm:t>
    </dgm:pt>
    <dgm:pt modelId="{05A8A2D0-503F-43C5-BAE1-F8B0F739E00E}" type="sibTrans" cxnId="{5570FE8F-99BA-48D6-9646-D74F257BC44C}">
      <dgm:prSet/>
      <dgm:spPr/>
      <dgm:t>
        <a:bodyPr/>
        <a:lstStyle/>
        <a:p>
          <a:endParaRPr lang="en-US"/>
        </a:p>
      </dgm:t>
    </dgm:pt>
    <dgm:pt modelId="{932453DF-8CEB-422B-8E69-0B5474075910}">
      <dgm:prSet/>
      <dgm:spPr>
        <a:solidFill>
          <a:srgbClr val="FF0000"/>
        </a:solidFill>
      </dgm:spPr>
      <dgm:t>
        <a:bodyPr/>
        <a:lstStyle/>
        <a:p>
          <a:r>
            <a:rPr lang="en-US" dirty="0"/>
            <a:t>Why?</a:t>
          </a:r>
        </a:p>
      </dgm:t>
    </dgm:pt>
    <dgm:pt modelId="{C2BD43CF-94D3-4AB7-ABBF-70230989842B}" type="parTrans" cxnId="{5E53EA3B-EC89-45FB-BB88-13A0575B01BA}">
      <dgm:prSet/>
      <dgm:spPr/>
      <dgm:t>
        <a:bodyPr/>
        <a:lstStyle/>
        <a:p>
          <a:endParaRPr lang="en-US"/>
        </a:p>
      </dgm:t>
    </dgm:pt>
    <dgm:pt modelId="{3EFB0994-74AB-428E-B6F0-341815212DD6}" type="sibTrans" cxnId="{5E53EA3B-EC89-45FB-BB88-13A0575B01BA}">
      <dgm:prSet/>
      <dgm:spPr/>
      <dgm:t>
        <a:bodyPr/>
        <a:lstStyle/>
        <a:p>
          <a:endParaRPr lang="en-US"/>
        </a:p>
      </dgm:t>
    </dgm:pt>
    <dgm:pt modelId="{2CBD2C8E-CEE9-4A35-B96A-BBA8AC9D2BB1}">
      <dgm:prSet/>
      <dgm:spPr>
        <a:solidFill>
          <a:srgbClr val="FF0000"/>
        </a:solidFill>
      </dgm:spPr>
      <dgm:t>
        <a:bodyPr/>
        <a:lstStyle/>
        <a:p>
          <a:r>
            <a:rPr lang="en-US"/>
            <a:t>Why?</a:t>
          </a:r>
          <a:endParaRPr lang="en-US" dirty="0"/>
        </a:p>
      </dgm:t>
    </dgm:pt>
    <dgm:pt modelId="{F1AFEF39-49D5-40AE-B53E-150D47327242}" type="parTrans" cxnId="{82D1BA99-6EC2-4C79-8C0A-AEBD7AFAF540}">
      <dgm:prSet/>
      <dgm:spPr/>
      <dgm:t>
        <a:bodyPr/>
        <a:lstStyle/>
        <a:p>
          <a:endParaRPr lang="en-US"/>
        </a:p>
      </dgm:t>
    </dgm:pt>
    <dgm:pt modelId="{3EDDD97F-7E71-4E8B-BA85-651555C16F6F}" type="sibTrans" cxnId="{82D1BA99-6EC2-4C79-8C0A-AEBD7AFAF540}">
      <dgm:prSet/>
      <dgm:spPr/>
      <dgm:t>
        <a:bodyPr/>
        <a:lstStyle/>
        <a:p>
          <a:endParaRPr lang="en-US"/>
        </a:p>
      </dgm:t>
    </dgm:pt>
    <dgm:pt modelId="{9D0245AC-A82B-49DD-AC42-B084A32A7D4A}">
      <dgm:prSet/>
      <dgm:spPr/>
      <dgm:t>
        <a:bodyPr/>
        <a:lstStyle/>
        <a:p>
          <a:r>
            <a:rPr lang="en-US"/>
            <a:t>Why?</a:t>
          </a:r>
          <a:endParaRPr lang="en-US" dirty="0"/>
        </a:p>
      </dgm:t>
    </dgm:pt>
    <dgm:pt modelId="{4F3F1232-31D2-48DE-AD68-09F1325997AA}" type="parTrans" cxnId="{4EDCAF09-B0C5-4E2F-8DF4-0DEF12DC6946}">
      <dgm:prSet/>
      <dgm:spPr/>
      <dgm:t>
        <a:bodyPr/>
        <a:lstStyle/>
        <a:p>
          <a:endParaRPr lang="en-US"/>
        </a:p>
      </dgm:t>
    </dgm:pt>
    <dgm:pt modelId="{993E51B0-2A5D-40EB-B732-3BDA542C9E75}" type="sibTrans" cxnId="{4EDCAF09-B0C5-4E2F-8DF4-0DEF12DC6946}">
      <dgm:prSet/>
      <dgm:spPr/>
      <dgm:t>
        <a:bodyPr/>
        <a:lstStyle/>
        <a:p>
          <a:endParaRPr lang="en-US"/>
        </a:p>
      </dgm:t>
    </dgm:pt>
    <dgm:pt modelId="{F2E5BC16-7B83-46E0-A487-78C44DB12DF2}" type="pres">
      <dgm:prSet presAssocID="{095FFCB8-2037-4652-8389-840574AC88E9}" presName="CompostProcess" presStyleCnt="0">
        <dgm:presLayoutVars>
          <dgm:dir/>
          <dgm:resizeHandles val="exact"/>
        </dgm:presLayoutVars>
      </dgm:prSet>
      <dgm:spPr/>
    </dgm:pt>
    <dgm:pt modelId="{2DDB6632-7505-42DC-AA16-58132FBA225E}" type="pres">
      <dgm:prSet presAssocID="{095FFCB8-2037-4652-8389-840574AC88E9}" presName="arrow" presStyleLbl="bgShp" presStyleIdx="0" presStyleCnt="1"/>
      <dgm:spPr/>
    </dgm:pt>
    <dgm:pt modelId="{B3EEFE3A-89CB-4ED5-9CAC-9DD47637ACC3}" type="pres">
      <dgm:prSet presAssocID="{095FFCB8-2037-4652-8389-840574AC88E9}" presName="linearProcess" presStyleCnt="0"/>
      <dgm:spPr/>
    </dgm:pt>
    <dgm:pt modelId="{5A95907D-6C9B-48C2-ADCB-BE1DF163DB44}" type="pres">
      <dgm:prSet presAssocID="{0AB8FABF-FB56-422C-8F07-8BC7D1D0E066}" presName="textNode" presStyleLbl="node1" presStyleIdx="0" presStyleCnt="5">
        <dgm:presLayoutVars>
          <dgm:bulletEnabled val="1"/>
        </dgm:presLayoutVars>
      </dgm:prSet>
      <dgm:spPr/>
    </dgm:pt>
    <dgm:pt modelId="{66BBBA1A-DBAE-41F5-87DF-08DAFA37B805}" type="pres">
      <dgm:prSet presAssocID="{0F14043A-E806-41CE-99AB-4D7B9C87B1A5}" presName="sibTrans" presStyleCnt="0"/>
      <dgm:spPr/>
    </dgm:pt>
    <dgm:pt modelId="{0F43F693-C6FB-410D-B7BE-FE9A4EE927D4}" type="pres">
      <dgm:prSet presAssocID="{94472A77-E0DA-4216-938C-8F28A986A096}" presName="textNode" presStyleLbl="node1" presStyleIdx="1" presStyleCnt="5">
        <dgm:presLayoutVars>
          <dgm:bulletEnabled val="1"/>
        </dgm:presLayoutVars>
      </dgm:prSet>
      <dgm:spPr/>
    </dgm:pt>
    <dgm:pt modelId="{742436F2-F18D-410B-A801-C8F8D4F231CA}" type="pres">
      <dgm:prSet presAssocID="{05A8A2D0-503F-43C5-BAE1-F8B0F739E00E}" presName="sibTrans" presStyleCnt="0"/>
      <dgm:spPr/>
    </dgm:pt>
    <dgm:pt modelId="{8BEC28F8-DC8D-43D0-BB81-7CF1442B9EE1}" type="pres">
      <dgm:prSet presAssocID="{932453DF-8CEB-422B-8E69-0B5474075910}" presName="textNode" presStyleLbl="node1" presStyleIdx="2" presStyleCnt="5">
        <dgm:presLayoutVars>
          <dgm:bulletEnabled val="1"/>
        </dgm:presLayoutVars>
      </dgm:prSet>
      <dgm:spPr/>
    </dgm:pt>
    <dgm:pt modelId="{00CF9A37-937F-493F-A11F-3882B381D9A2}" type="pres">
      <dgm:prSet presAssocID="{3EFB0994-74AB-428E-B6F0-341815212DD6}" presName="sibTrans" presStyleCnt="0"/>
      <dgm:spPr/>
    </dgm:pt>
    <dgm:pt modelId="{62174BA3-17A2-40C2-A6E3-39AADDF9A4FA}" type="pres">
      <dgm:prSet presAssocID="{2CBD2C8E-CEE9-4A35-B96A-BBA8AC9D2BB1}" presName="textNode" presStyleLbl="node1" presStyleIdx="3" presStyleCnt="5">
        <dgm:presLayoutVars>
          <dgm:bulletEnabled val="1"/>
        </dgm:presLayoutVars>
      </dgm:prSet>
      <dgm:spPr/>
    </dgm:pt>
    <dgm:pt modelId="{A791B75D-E3A7-43E0-BC37-70457669A910}" type="pres">
      <dgm:prSet presAssocID="{3EDDD97F-7E71-4E8B-BA85-651555C16F6F}" presName="sibTrans" presStyleCnt="0"/>
      <dgm:spPr/>
    </dgm:pt>
    <dgm:pt modelId="{A4CAA7AB-EDED-400F-8880-563983D3A416}" type="pres">
      <dgm:prSet presAssocID="{9D0245AC-A82B-49DD-AC42-B084A32A7D4A}" presName="textNode" presStyleLbl="node1" presStyleIdx="4" presStyleCnt="5">
        <dgm:presLayoutVars>
          <dgm:bulletEnabled val="1"/>
        </dgm:presLayoutVars>
      </dgm:prSet>
      <dgm:spPr/>
    </dgm:pt>
  </dgm:ptLst>
  <dgm:cxnLst>
    <dgm:cxn modelId="{4EDCAF09-B0C5-4E2F-8DF4-0DEF12DC6946}" srcId="{095FFCB8-2037-4652-8389-840574AC88E9}" destId="{9D0245AC-A82B-49DD-AC42-B084A32A7D4A}" srcOrd="4" destOrd="0" parTransId="{4F3F1232-31D2-48DE-AD68-09F1325997AA}" sibTransId="{993E51B0-2A5D-40EB-B732-3BDA542C9E75}"/>
    <dgm:cxn modelId="{5E53EA3B-EC89-45FB-BB88-13A0575B01BA}" srcId="{095FFCB8-2037-4652-8389-840574AC88E9}" destId="{932453DF-8CEB-422B-8E69-0B5474075910}" srcOrd="2" destOrd="0" parTransId="{C2BD43CF-94D3-4AB7-ABBF-70230989842B}" sibTransId="{3EFB0994-74AB-428E-B6F0-341815212DD6}"/>
    <dgm:cxn modelId="{98F3255B-D143-4375-83A9-7D4E8F12355B}" type="presOf" srcId="{0AB8FABF-FB56-422C-8F07-8BC7D1D0E066}" destId="{5A95907D-6C9B-48C2-ADCB-BE1DF163DB44}" srcOrd="0" destOrd="0" presId="urn:microsoft.com/office/officeart/2005/8/layout/hProcess9"/>
    <dgm:cxn modelId="{9107F260-CD18-49AF-8084-E8D6609EFE5F}" type="presOf" srcId="{9D0245AC-A82B-49DD-AC42-B084A32A7D4A}" destId="{A4CAA7AB-EDED-400F-8880-563983D3A416}" srcOrd="0" destOrd="0" presId="urn:microsoft.com/office/officeart/2005/8/layout/hProcess9"/>
    <dgm:cxn modelId="{AE600D55-EE69-497B-AAEF-4BA440A9D22F}" type="presOf" srcId="{095FFCB8-2037-4652-8389-840574AC88E9}" destId="{F2E5BC16-7B83-46E0-A487-78C44DB12DF2}" srcOrd="0" destOrd="0" presId="urn:microsoft.com/office/officeart/2005/8/layout/hProcess9"/>
    <dgm:cxn modelId="{1560C057-7EB7-4A01-A5FC-8AD418F0B7BD}" type="presOf" srcId="{2CBD2C8E-CEE9-4A35-B96A-BBA8AC9D2BB1}" destId="{62174BA3-17A2-40C2-A6E3-39AADDF9A4FA}" srcOrd="0" destOrd="0" presId="urn:microsoft.com/office/officeart/2005/8/layout/hProcess9"/>
    <dgm:cxn modelId="{5570FE8F-99BA-48D6-9646-D74F257BC44C}" srcId="{095FFCB8-2037-4652-8389-840574AC88E9}" destId="{94472A77-E0DA-4216-938C-8F28A986A096}" srcOrd="1" destOrd="0" parTransId="{8BE6AFE7-C9CD-42BD-9247-4B0BC9DA4F8B}" sibTransId="{05A8A2D0-503F-43C5-BAE1-F8B0F739E00E}"/>
    <dgm:cxn modelId="{82D1BA99-6EC2-4C79-8C0A-AEBD7AFAF540}" srcId="{095FFCB8-2037-4652-8389-840574AC88E9}" destId="{2CBD2C8E-CEE9-4A35-B96A-BBA8AC9D2BB1}" srcOrd="3" destOrd="0" parTransId="{F1AFEF39-49D5-40AE-B53E-150D47327242}" sibTransId="{3EDDD97F-7E71-4E8B-BA85-651555C16F6F}"/>
    <dgm:cxn modelId="{25C41EC4-02DE-4D21-A71F-8B512024F435}" srcId="{095FFCB8-2037-4652-8389-840574AC88E9}" destId="{0AB8FABF-FB56-422C-8F07-8BC7D1D0E066}" srcOrd="0" destOrd="0" parTransId="{87F9E8D2-E571-42B6-8F08-8CCDD9910E83}" sibTransId="{0F14043A-E806-41CE-99AB-4D7B9C87B1A5}"/>
    <dgm:cxn modelId="{8B49A1E8-A3F3-441D-A8D3-C6956EC269BE}" type="presOf" srcId="{932453DF-8CEB-422B-8E69-0B5474075910}" destId="{8BEC28F8-DC8D-43D0-BB81-7CF1442B9EE1}" srcOrd="0" destOrd="0" presId="urn:microsoft.com/office/officeart/2005/8/layout/hProcess9"/>
    <dgm:cxn modelId="{9DAC30FB-6469-4F10-9564-D7BD20AFA93F}" type="presOf" srcId="{94472A77-E0DA-4216-938C-8F28A986A096}" destId="{0F43F693-C6FB-410D-B7BE-FE9A4EE927D4}" srcOrd="0" destOrd="0" presId="urn:microsoft.com/office/officeart/2005/8/layout/hProcess9"/>
    <dgm:cxn modelId="{2FCD633B-ADAD-4E3A-B70C-78EFA58B4955}" type="presParOf" srcId="{F2E5BC16-7B83-46E0-A487-78C44DB12DF2}" destId="{2DDB6632-7505-42DC-AA16-58132FBA225E}" srcOrd="0" destOrd="0" presId="urn:microsoft.com/office/officeart/2005/8/layout/hProcess9"/>
    <dgm:cxn modelId="{022AB1D1-EC90-434E-AB10-8D0252EF59F8}" type="presParOf" srcId="{F2E5BC16-7B83-46E0-A487-78C44DB12DF2}" destId="{B3EEFE3A-89CB-4ED5-9CAC-9DD47637ACC3}" srcOrd="1" destOrd="0" presId="urn:microsoft.com/office/officeart/2005/8/layout/hProcess9"/>
    <dgm:cxn modelId="{2C05CDDC-43E6-4F0D-9CAB-363B0BFD9120}" type="presParOf" srcId="{B3EEFE3A-89CB-4ED5-9CAC-9DD47637ACC3}" destId="{5A95907D-6C9B-48C2-ADCB-BE1DF163DB44}" srcOrd="0" destOrd="0" presId="urn:microsoft.com/office/officeart/2005/8/layout/hProcess9"/>
    <dgm:cxn modelId="{710F41BD-EF51-477C-9FA9-A71A7E8DB359}" type="presParOf" srcId="{B3EEFE3A-89CB-4ED5-9CAC-9DD47637ACC3}" destId="{66BBBA1A-DBAE-41F5-87DF-08DAFA37B805}" srcOrd="1" destOrd="0" presId="urn:microsoft.com/office/officeart/2005/8/layout/hProcess9"/>
    <dgm:cxn modelId="{734FCD2E-9065-4E95-AEED-9988320A0FAA}" type="presParOf" srcId="{B3EEFE3A-89CB-4ED5-9CAC-9DD47637ACC3}" destId="{0F43F693-C6FB-410D-B7BE-FE9A4EE927D4}" srcOrd="2" destOrd="0" presId="urn:microsoft.com/office/officeart/2005/8/layout/hProcess9"/>
    <dgm:cxn modelId="{ABD5001E-8B15-4EC1-9A75-18E8BF71A641}" type="presParOf" srcId="{B3EEFE3A-89CB-4ED5-9CAC-9DD47637ACC3}" destId="{742436F2-F18D-410B-A801-C8F8D4F231CA}" srcOrd="3" destOrd="0" presId="urn:microsoft.com/office/officeart/2005/8/layout/hProcess9"/>
    <dgm:cxn modelId="{1655240E-472F-44A7-970E-A00D9D7138E0}" type="presParOf" srcId="{B3EEFE3A-89CB-4ED5-9CAC-9DD47637ACC3}" destId="{8BEC28F8-DC8D-43D0-BB81-7CF1442B9EE1}" srcOrd="4" destOrd="0" presId="urn:microsoft.com/office/officeart/2005/8/layout/hProcess9"/>
    <dgm:cxn modelId="{E035471B-78B2-496A-A36B-5274F235056C}" type="presParOf" srcId="{B3EEFE3A-89CB-4ED5-9CAC-9DD47637ACC3}" destId="{00CF9A37-937F-493F-A11F-3882B381D9A2}" srcOrd="5" destOrd="0" presId="urn:microsoft.com/office/officeart/2005/8/layout/hProcess9"/>
    <dgm:cxn modelId="{0824310C-3424-4220-915D-280B92C1AE33}" type="presParOf" srcId="{B3EEFE3A-89CB-4ED5-9CAC-9DD47637ACC3}" destId="{62174BA3-17A2-40C2-A6E3-39AADDF9A4FA}" srcOrd="6" destOrd="0" presId="urn:microsoft.com/office/officeart/2005/8/layout/hProcess9"/>
    <dgm:cxn modelId="{7A1A4FCB-AB92-42CC-939C-AE7F704C60A9}" type="presParOf" srcId="{B3EEFE3A-89CB-4ED5-9CAC-9DD47637ACC3}" destId="{A791B75D-E3A7-43E0-BC37-70457669A910}" srcOrd="7" destOrd="0" presId="urn:microsoft.com/office/officeart/2005/8/layout/hProcess9"/>
    <dgm:cxn modelId="{BF2C1205-9CB9-46FB-877D-BFABD0491E01}" type="presParOf" srcId="{B3EEFE3A-89CB-4ED5-9CAC-9DD47637ACC3}" destId="{A4CAA7AB-EDED-400F-8880-563983D3A416}"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5FFCB8-2037-4652-8389-840574AC88E9}" type="doc">
      <dgm:prSet loTypeId="urn:microsoft.com/office/officeart/2005/8/layout/hProcess9" loCatId="process" qsTypeId="urn:microsoft.com/office/officeart/2005/8/quickstyle/simple1" qsCatId="simple" csTypeId="urn:microsoft.com/office/officeart/2005/8/colors/accent1_2" csCatId="accent1" phldr="1"/>
      <dgm:spPr/>
    </dgm:pt>
    <dgm:pt modelId="{0AB8FABF-FB56-422C-8F07-8BC7D1D0E066}">
      <dgm:prSet phldrT="[Text]"/>
      <dgm:spPr>
        <a:solidFill>
          <a:srgbClr val="FF0000"/>
        </a:solidFill>
      </dgm:spPr>
      <dgm:t>
        <a:bodyPr/>
        <a:lstStyle/>
        <a:p>
          <a:r>
            <a:rPr lang="en-US" dirty="0"/>
            <a:t>Why?</a:t>
          </a:r>
        </a:p>
      </dgm:t>
    </dgm:pt>
    <dgm:pt modelId="{87F9E8D2-E571-42B6-8F08-8CCDD9910E83}" type="parTrans" cxnId="{25C41EC4-02DE-4D21-A71F-8B512024F435}">
      <dgm:prSet/>
      <dgm:spPr/>
      <dgm:t>
        <a:bodyPr/>
        <a:lstStyle/>
        <a:p>
          <a:endParaRPr lang="en-US"/>
        </a:p>
      </dgm:t>
    </dgm:pt>
    <dgm:pt modelId="{0F14043A-E806-41CE-99AB-4D7B9C87B1A5}" type="sibTrans" cxnId="{25C41EC4-02DE-4D21-A71F-8B512024F435}">
      <dgm:prSet/>
      <dgm:spPr/>
      <dgm:t>
        <a:bodyPr/>
        <a:lstStyle/>
        <a:p>
          <a:endParaRPr lang="en-US"/>
        </a:p>
      </dgm:t>
    </dgm:pt>
    <dgm:pt modelId="{94472A77-E0DA-4216-938C-8F28A986A096}">
      <dgm:prSet/>
      <dgm:spPr>
        <a:solidFill>
          <a:srgbClr val="FF0000"/>
        </a:solidFill>
      </dgm:spPr>
      <dgm:t>
        <a:bodyPr/>
        <a:lstStyle/>
        <a:p>
          <a:r>
            <a:rPr lang="en-US" dirty="0"/>
            <a:t>Why?</a:t>
          </a:r>
        </a:p>
      </dgm:t>
    </dgm:pt>
    <dgm:pt modelId="{8BE6AFE7-C9CD-42BD-9247-4B0BC9DA4F8B}" type="parTrans" cxnId="{5570FE8F-99BA-48D6-9646-D74F257BC44C}">
      <dgm:prSet/>
      <dgm:spPr/>
      <dgm:t>
        <a:bodyPr/>
        <a:lstStyle/>
        <a:p>
          <a:endParaRPr lang="en-US"/>
        </a:p>
      </dgm:t>
    </dgm:pt>
    <dgm:pt modelId="{05A8A2D0-503F-43C5-BAE1-F8B0F739E00E}" type="sibTrans" cxnId="{5570FE8F-99BA-48D6-9646-D74F257BC44C}">
      <dgm:prSet/>
      <dgm:spPr/>
      <dgm:t>
        <a:bodyPr/>
        <a:lstStyle/>
        <a:p>
          <a:endParaRPr lang="en-US"/>
        </a:p>
      </dgm:t>
    </dgm:pt>
    <dgm:pt modelId="{932453DF-8CEB-422B-8E69-0B5474075910}">
      <dgm:prSet/>
      <dgm:spPr>
        <a:solidFill>
          <a:srgbClr val="FF0000"/>
        </a:solidFill>
      </dgm:spPr>
      <dgm:t>
        <a:bodyPr/>
        <a:lstStyle/>
        <a:p>
          <a:r>
            <a:rPr lang="en-US" dirty="0"/>
            <a:t>Why?</a:t>
          </a:r>
        </a:p>
      </dgm:t>
    </dgm:pt>
    <dgm:pt modelId="{C2BD43CF-94D3-4AB7-ABBF-70230989842B}" type="parTrans" cxnId="{5E53EA3B-EC89-45FB-BB88-13A0575B01BA}">
      <dgm:prSet/>
      <dgm:spPr/>
      <dgm:t>
        <a:bodyPr/>
        <a:lstStyle/>
        <a:p>
          <a:endParaRPr lang="en-US"/>
        </a:p>
      </dgm:t>
    </dgm:pt>
    <dgm:pt modelId="{3EFB0994-74AB-428E-B6F0-341815212DD6}" type="sibTrans" cxnId="{5E53EA3B-EC89-45FB-BB88-13A0575B01BA}">
      <dgm:prSet/>
      <dgm:spPr/>
      <dgm:t>
        <a:bodyPr/>
        <a:lstStyle/>
        <a:p>
          <a:endParaRPr lang="en-US"/>
        </a:p>
      </dgm:t>
    </dgm:pt>
    <dgm:pt modelId="{2CBD2C8E-CEE9-4A35-B96A-BBA8AC9D2BB1}">
      <dgm:prSet/>
      <dgm:spPr>
        <a:solidFill>
          <a:srgbClr val="FF0000"/>
        </a:solidFill>
      </dgm:spPr>
      <dgm:t>
        <a:bodyPr/>
        <a:lstStyle/>
        <a:p>
          <a:r>
            <a:rPr lang="en-US" dirty="0"/>
            <a:t>Why?</a:t>
          </a:r>
        </a:p>
      </dgm:t>
    </dgm:pt>
    <dgm:pt modelId="{F1AFEF39-49D5-40AE-B53E-150D47327242}" type="parTrans" cxnId="{82D1BA99-6EC2-4C79-8C0A-AEBD7AFAF540}">
      <dgm:prSet/>
      <dgm:spPr/>
      <dgm:t>
        <a:bodyPr/>
        <a:lstStyle/>
        <a:p>
          <a:endParaRPr lang="en-US"/>
        </a:p>
      </dgm:t>
    </dgm:pt>
    <dgm:pt modelId="{3EDDD97F-7E71-4E8B-BA85-651555C16F6F}" type="sibTrans" cxnId="{82D1BA99-6EC2-4C79-8C0A-AEBD7AFAF540}">
      <dgm:prSet/>
      <dgm:spPr/>
      <dgm:t>
        <a:bodyPr/>
        <a:lstStyle/>
        <a:p>
          <a:endParaRPr lang="en-US"/>
        </a:p>
      </dgm:t>
    </dgm:pt>
    <dgm:pt modelId="{9D0245AC-A82B-49DD-AC42-B084A32A7D4A}">
      <dgm:prSet/>
      <dgm:spPr>
        <a:solidFill>
          <a:srgbClr val="FF0000"/>
        </a:solidFill>
      </dgm:spPr>
      <dgm:t>
        <a:bodyPr/>
        <a:lstStyle/>
        <a:p>
          <a:r>
            <a:rPr lang="en-US"/>
            <a:t>Why?</a:t>
          </a:r>
          <a:endParaRPr lang="en-US" dirty="0"/>
        </a:p>
      </dgm:t>
    </dgm:pt>
    <dgm:pt modelId="{4F3F1232-31D2-48DE-AD68-09F1325997AA}" type="parTrans" cxnId="{4EDCAF09-B0C5-4E2F-8DF4-0DEF12DC6946}">
      <dgm:prSet/>
      <dgm:spPr/>
      <dgm:t>
        <a:bodyPr/>
        <a:lstStyle/>
        <a:p>
          <a:endParaRPr lang="en-US"/>
        </a:p>
      </dgm:t>
    </dgm:pt>
    <dgm:pt modelId="{993E51B0-2A5D-40EB-B732-3BDA542C9E75}" type="sibTrans" cxnId="{4EDCAF09-B0C5-4E2F-8DF4-0DEF12DC6946}">
      <dgm:prSet/>
      <dgm:spPr/>
      <dgm:t>
        <a:bodyPr/>
        <a:lstStyle/>
        <a:p>
          <a:endParaRPr lang="en-US"/>
        </a:p>
      </dgm:t>
    </dgm:pt>
    <dgm:pt modelId="{F2E5BC16-7B83-46E0-A487-78C44DB12DF2}" type="pres">
      <dgm:prSet presAssocID="{095FFCB8-2037-4652-8389-840574AC88E9}" presName="CompostProcess" presStyleCnt="0">
        <dgm:presLayoutVars>
          <dgm:dir/>
          <dgm:resizeHandles val="exact"/>
        </dgm:presLayoutVars>
      </dgm:prSet>
      <dgm:spPr/>
    </dgm:pt>
    <dgm:pt modelId="{2DDB6632-7505-42DC-AA16-58132FBA225E}" type="pres">
      <dgm:prSet presAssocID="{095FFCB8-2037-4652-8389-840574AC88E9}" presName="arrow" presStyleLbl="bgShp" presStyleIdx="0" presStyleCnt="1"/>
      <dgm:spPr/>
    </dgm:pt>
    <dgm:pt modelId="{B3EEFE3A-89CB-4ED5-9CAC-9DD47637ACC3}" type="pres">
      <dgm:prSet presAssocID="{095FFCB8-2037-4652-8389-840574AC88E9}" presName="linearProcess" presStyleCnt="0"/>
      <dgm:spPr/>
    </dgm:pt>
    <dgm:pt modelId="{5A95907D-6C9B-48C2-ADCB-BE1DF163DB44}" type="pres">
      <dgm:prSet presAssocID="{0AB8FABF-FB56-422C-8F07-8BC7D1D0E066}" presName="textNode" presStyleLbl="node1" presStyleIdx="0" presStyleCnt="5">
        <dgm:presLayoutVars>
          <dgm:bulletEnabled val="1"/>
        </dgm:presLayoutVars>
      </dgm:prSet>
      <dgm:spPr/>
    </dgm:pt>
    <dgm:pt modelId="{66BBBA1A-DBAE-41F5-87DF-08DAFA37B805}" type="pres">
      <dgm:prSet presAssocID="{0F14043A-E806-41CE-99AB-4D7B9C87B1A5}" presName="sibTrans" presStyleCnt="0"/>
      <dgm:spPr/>
    </dgm:pt>
    <dgm:pt modelId="{0F43F693-C6FB-410D-B7BE-FE9A4EE927D4}" type="pres">
      <dgm:prSet presAssocID="{94472A77-E0DA-4216-938C-8F28A986A096}" presName="textNode" presStyleLbl="node1" presStyleIdx="1" presStyleCnt="5">
        <dgm:presLayoutVars>
          <dgm:bulletEnabled val="1"/>
        </dgm:presLayoutVars>
      </dgm:prSet>
      <dgm:spPr/>
    </dgm:pt>
    <dgm:pt modelId="{742436F2-F18D-410B-A801-C8F8D4F231CA}" type="pres">
      <dgm:prSet presAssocID="{05A8A2D0-503F-43C5-BAE1-F8B0F739E00E}" presName="sibTrans" presStyleCnt="0"/>
      <dgm:spPr/>
    </dgm:pt>
    <dgm:pt modelId="{8BEC28F8-DC8D-43D0-BB81-7CF1442B9EE1}" type="pres">
      <dgm:prSet presAssocID="{932453DF-8CEB-422B-8E69-0B5474075910}" presName="textNode" presStyleLbl="node1" presStyleIdx="2" presStyleCnt="5">
        <dgm:presLayoutVars>
          <dgm:bulletEnabled val="1"/>
        </dgm:presLayoutVars>
      </dgm:prSet>
      <dgm:spPr/>
    </dgm:pt>
    <dgm:pt modelId="{00CF9A37-937F-493F-A11F-3882B381D9A2}" type="pres">
      <dgm:prSet presAssocID="{3EFB0994-74AB-428E-B6F0-341815212DD6}" presName="sibTrans" presStyleCnt="0"/>
      <dgm:spPr/>
    </dgm:pt>
    <dgm:pt modelId="{62174BA3-17A2-40C2-A6E3-39AADDF9A4FA}" type="pres">
      <dgm:prSet presAssocID="{2CBD2C8E-CEE9-4A35-B96A-BBA8AC9D2BB1}" presName="textNode" presStyleLbl="node1" presStyleIdx="3" presStyleCnt="5">
        <dgm:presLayoutVars>
          <dgm:bulletEnabled val="1"/>
        </dgm:presLayoutVars>
      </dgm:prSet>
      <dgm:spPr/>
    </dgm:pt>
    <dgm:pt modelId="{A791B75D-E3A7-43E0-BC37-70457669A910}" type="pres">
      <dgm:prSet presAssocID="{3EDDD97F-7E71-4E8B-BA85-651555C16F6F}" presName="sibTrans" presStyleCnt="0"/>
      <dgm:spPr/>
    </dgm:pt>
    <dgm:pt modelId="{A4CAA7AB-EDED-400F-8880-563983D3A416}" type="pres">
      <dgm:prSet presAssocID="{9D0245AC-A82B-49DD-AC42-B084A32A7D4A}" presName="textNode" presStyleLbl="node1" presStyleIdx="4" presStyleCnt="5">
        <dgm:presLayoutVars>
          <dgm:bulletEnabled val="1"/>
        </dgm:presLayoutVars>
      </dgm:prSet>
      <dgm:spPr/>
    </dgm:pt>
  </dgm:ptLst>
  <dgm:cxnLst>
    <dgm:cxn modelId="{4EDCAF09-B0C5-4E2F-8DF4-0DEF12DC6946}" srcId="{095FFCB8-2037-4652-8389-840574AC88E9}" destId="{9D0245AC-A82B-49DD-AC42-B084A32A7D4A}" srcOrd="4" destOrd="0" parTransId="{4F3F1232-31D2-48DE-AD68-09F1325997AA}" sibTransId="{993E51B0-2A5D-40EB-B732-3BDA542C9E75}"/>
    <dgm:cxn modelId="{5E53EA3B-EC89-45FB-BB88-13A0575B01BA}" srcId="{095FFCB8-2037-4652-8389-840574AC88E9}" destId="{932453DF-8CEB-422B-8E69-0B5474075910}" srcOrd="2" destOrd="0" parTransId="{C2BD43CF-94D3-4AB7-ABBF-70230989842B}" sibTransId="{3EFB0994-74AB-428E-B6F0-341815212DD6}"/>
    <dgm:cxn modelId="{98F3255B-D143-4375-83A9-7D4E8F12355B}" type="presOf" srcId="{0AB8FABF-FB56-422C-8F07-8BC7D1D0E066}" destId="{5A95907D-6C9B-48C2-ADCB-BE1DF163DB44}" srcOrd="0" destOrd="0" presId="urn:microsoft.com/office/officeart/2005/8/layout/hProcess9"/>
    <dgm:cxn modelId="{9107F260-CD18-49AF-8084-E8D6609EFE5F}" type="presOf" srcId="{9D0245AC-A82B-49DD-AC42-B084A32A7D4A}" destId="{A4CAA7AB-EDED-400F-8880-563983D3A416}" srcOrd="0" destOrd="0" presId="urn:microsoft.com/office/officeart/2005/8/layout/hProcess9"/>
    <dgm:cxn modelId="{AE600D55-EE69-497B-AAEF-4BA440A9D22F}" type="presOf" srcId="{095FFCB8-2037-4652-8389-840574AC88E9}" destId="{F2E5BC16-7B83-46E0-A487-78C44DB12DF2}" srcOrd="0" destOrd="0" presId="urn:microsoft.com/office/officeart/2005/8/layout/hProcess9"/>
    <dgm:cxn modelId="{1560C057-7EB7-4A01-A5FC-8AD418F0B7BD}" type="presOf" srcId="{2CBD2C8E-CEE9-4A35-B96A-BBA8AC9D2BB1}" destId="{62174BA3-17A2-40C2-A6E3-39AADDF9A4FA}" srcOrd="0" destOrd="0" presId="urn:microsoft.com/office/officeart/2005/8/layout/hProcess9"/>
    <dgm:cxn modelId="{5570FE8F-99BA-48D6-9646-D74F257BC44C}" srcId="{095FFCB8-2037-4652-8389-840574AC88E9}" destId="{94472A77-E0DA-4216-938C-8F28A986A096}" srcOrd="1" destOrd="0" parTransId="{8BE6AFE7-C9CD-42BD-9247-4B0BC9DA4F8B}" sibTransId="{05A8A2D0-503F-43C5-BAE1-F8B0F739E00E}"/>
    <dgm:cxn modelId="{82D1BA99-6EC2-4C79-8C0A-AEBD7AFAF540}" srcId="{095FFCB8-2037-4652-8389-840574AC88E9}" destId="{2CBD2C8E-CEE9-4A35-B96A-BBA8AC9D2BB1}" srcOrd="3" destOrd="0" parTransId="{F1AFEF39-49D5-40AE-B53E-150D47327242}" sibTransId="{3EDDD97F-7E71-4E8B-BA85-651555C16F6F}"/>
    <dgm:cxn modelId="{25C41EC4-02DE-4D21-A71F-8B512024F435}" srcId="{095FFCB8-2037-4652-8389-840574AC88E9}" destId="{0AB8FABF-FB56-422C-8F07-8BC7D1D0E066}" srcOrd="0" destOrd="0" parTransId="{87F9E8D2-E571-42B6-8F08-8CCDD9910E83}" sibTransId="{0F14043A-E806-41CE-99AB-4D7B9C87B1A5}"/>
    <dgm:cxn modelId="{8B49A1E8-A3F3-441D-A8D3-C6956EC269BE}" type="presOf" srcId="{932453DF-8CEB-422B-8E69-0B5474075910}" destId="{8BEC28F8-DC8D-43D0-BB81-7CF1442B9EE1}" srcOrd="0" destOrd="0" presId="urn:microsoft.com/office/officeart/2005/8/layout/hProcess9"/>
    <dgm:cxn modelId="{9DAC30FB-6469-4F10-9564-D7BD20AFA93F}" type="presOf" srcId="{94472A77-E0DA-4216-938C-8F28A986A096}" destId="{0F43F693-C6FB-410D-B7BE-FE9A4EE927D4}" srcOrd="0" destOrd="0" presId="urn:microsoft.com/office/officeart/2005/8/layout/hProcess9"/>
    <dgm:cxn modelId="{2FCD633B-ADAD-4E3A-B70C-78EFA58B4955}" type="presParOf" srcId="{F2E5BC16-7B83-46E0-A487-78C44DB12DF2}" destId="{2DDB6632-7505-42DC-AA16-58132FBA225E}" srcOrd="0" destOrd="0" presId="urn:microsoft.com/office/officeart/2005/8/layout/hProcess9"/>
    <dgm:cxn modelId="{022AB1D1-EC90-434E-AB10-8D0252EF59F8}" type="presParOf" srcId="{F2E5BC16-7B83-46E0-A487-78C44DB12DF2}" destId="{B3EEFE3A-89CB-4ED5-9CAC-9DD47637ACC3}" srcOrd="1" destOrd="0" presId="urn:microsoft.com/office/officeart/2005/8/layout/hProcess9"/>
    <dgm:cxn modelId="{2C05CDDC-43E6-4F0D-9CAB-363B0BFD9120}" type="presParOf" srcId="{B3EEFE3A-89CB-4ED5-9CAC-9DD47637ACC3}" destId="{5A95907D-6C9B-48C2-ADCB-BE1DF163DB44}" srcOrd="0" destOrd="0" presId="urn:microsoft.com/office/officeart/2005/8/layout/hProcess9"/>
    <dgm:cxn modelId="{710F41BD-EF51-477C-9FA9-A71A7E8DB359}" type="presParOf" srcId="{B3EEFE3A-89CB-4ED5-9CAC-9DD47637ACC3}" destId="{66BBBA1A-DBAE-41F5-87DF-08DAFA37B805}" srcOrd="1" destOrd="0" presId="urn:microsoft.com/office/officeart/2005/8/layout/hProcess9"/>
    <dgm:cxn modelId="{734FCD2E-9065-4E95-AEED-9988320A0FAA}" type="presParOf" srcId="{B3EEFE3A-89CB-4ED5-9CAC-9DD47637ACC3}" destId="{0F43F693-C6FB-410D-B7BE-FE9A4EE927D4}" srcOrd="2" destOrd="0" presId="urn:microsoft.com/office/officeart/2005/8/layout/hProcess9"/>
    <dgm:cxn modelId="{ABD5001E-8B15-4EC1-9A75-18E8BF71A641}" type="presParOf" srcId="{B3EEFE3A-89CB-4ED5-9CAC-9DD47637ACC3}" destId="{742436F2-F18D-410B-A801-C8F8D4F231CA}" srcOrd="3" destOrd="0" presId="urn:microsoft.com/office/officeart/2005/8/layout/hProcess9"/>
    <dgm:cxn modelId="{1655240E-472F-44A7-970E-A00D9D7138E0}" type="presParOf" srcId="{B3EEFE3A-89CB-4ED5-9CAC-9DD47637ACC3}" destId="{8BEC28F8-DC8D-43D0-BB81-7CF1442B9EE1}" srcOrd="4" destOrd="0" presId="urn:microsoft.com/office/officeart/2005/8/layout/hProcess9"/>
    <dgm:cxn modelId="{E035471B-78B2-496A-A36B-5274F235056C}" type="presParOf" srcId="{B3EEFE3A-89CB-4ED5-9CAC-9DD47637ACC3}" destId="{00CF9A37-937F-493F-A11F-3882B381D9A2}" srcOrd="5" destOrd="0" presId="urn:microsoft.com/office/officeart/2005/8/layout/hProcess9"/>
    <dgm:cxn modelId="{0824310C-3424-4220-915D-280B92C1AE33}" type="presParOf" srcId="{B3EEFE3A-89CB-4ED5-9CAC-9DD47637ACC3}" destId="{62174BA3-17A2-40C2-A6E3-39AADDF9A4FA}" srcOrd="6" destOrd="0" presId="urn:microsoft.com/office/officeart/2005/8/layout/hProcess9"/>
    <dgm:cxn modelId="{7A1A4FCB-AB92-42CC-939C-AE7F704C60A9}" type="presParOf" srcId="{B3EEFE3A-89CB-4ED5-9CAC-9DD47637ACC3}" destId="{A791B75D-E3A7-43E0-BC37-70457669A910}" srcOrd="7" destOrd="0" presId="urn:microsoft.com/office/officeart/2005/8/layout/hProcess9"/>
    <dgm:cxn modelId="{BF2C1205-9CB9-46FB-877D-BFABD0491E01}" type="presParOf" srcId="{B3EEFE3A-89CB-4ED5-9CAC-9DD47637ACC3}" destId="{A4CAA7AB-EDED-400F-8880-563983D3A416}"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B6632-7505-42DC-AA16-58132FBA225E}">
      <dsp:nvSpPr>
        <dsp:cNvPr id="0" name=""/>
        <dsp:cNvSpPr/>
      </dsp:nvSpPr>
      <dsp:spPr>
        <a:xfrm>
          <a:off x="609599" y="0"/>
          <a:ext cx="6908800"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95907D-6C9B-48C2-ADCB-BE1DF163DB44}">
      <dsp:nvSpPr>
        <dsp:cNvPr id="0" name=""/>
        <dsp:cNvSpPr/>
      </dsp:nvSpPr>
      <dsp:spPr>
        <a:xfrm>
          <a:off x="6759" y="1625600"/>
          <a:ext cx="1443508"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Why?</a:t>
          </a:r>
        </a:p>
      </dsp:txBody>
      <dsp:txXfrm>
        <a:off x="77225" y="1696066"/>
        <a:ext cx="1302576" cy="2026534"/>
      </dsp:txXfrm>
    </dsp:sp>
    <dsp:sp modelId="{0F43F693-C6FB-410D-B7BE-FE9A4EE927D4}">
      <dsp:nvSpPr>
        <dsp:cNvPr id="0" name=""/>
        <dsp:cNvSpPr/>
      </dsp:nvSpPr>
      <dsp:spPr>
        <a:xfrm>
          <a:off x="1674502" y="1625600"/>
          <a:ext cx="1443508"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Why?</a:t>
          </a:r>
          <a:endParaRPr lang="en-US" sz="3500" kern="1200" dirty="0"/>
        </a:p>
      </dsp:txBody>
      <dsp:txXfrm>
        <a:off x="1744968" y="1696066"/>
        <a:ext cx="1302576" cy="2026534"/>
      </dsp:txXfrm>
    </dsp:sp>
    <dsp:sp modelId="{8BEC28F8-DC8D-43D0-BB81-7CF1442B9EE1}">
      <dsp:nvSpPr>
        <dsp:cNvPr id="0" name=""/>
        <dsp:cNvSpPr/>
      </dsp:nvSpPr>
      <dsp:spPr>
        <a:xfrm>
          <a:off x="3342245" y="1625600"/>
          <a:ext cx="1443508"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Why?</a:t>
          </a:r>
          <a:endParaRPr lang="en-US" sz="3500" kern="1200" dirty="0"/>
        </a:p>
      </dsp:txBody>
      <dsp:txXfrm>
        <a:off x="3412711" y="1696066"/>
        <a:ext cx="1302576" cy="2026534"/>
      </dsp:txXfrm>
    </dsp:sp>
    <dsp:sp modelId="{62174BA3-17A2-40C2-A6E3-39AADDF9A4FA}">
      <dsp:nvSpPr>
        <dsp:cNvPr id="0" name=""/>
        <dsp:cNvSpPr/>
      </dsp:nvSpPr>
      <dsp:spPr>
        <a:xfrm>
          <a:off x="5009988" y="1625600"/>
          <a:ext cx="1443508"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Why?</a:t>
          </a:r>
          <a:endParaRPr lang="en-US" sz="3500" kern="1200" dirty="0"/>
        </a:p>
      </dsp:txBody>
      <dsp:txXfrm>
        <a:off x="5080454" y="1696066"/>
        <a:ext cx="1302576" cy="2026534"/>
      </dsp:txXfrm>
    </dsp:sp>
    <dsp:sp modelId="{A4CAA7AB-EDED-400F-8880-563983D3A416}">
      <dsp:nvSpPr>
        <dsp:cNvPr id="0" name=""/>
        <dsp:cNvSpPr/>
      </dsp:nvSpPr>
      <dsp:spPr>
        <a:xfrm>
          <a:off x="6677731" y="1625600"/>
          <a:ext cx="1443508"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Why?</a:t>
          </a:r>
          <a:endParaRPr lang="en-US" sz="3500" kern="1200" dirty="0"/>
        </a:p>
      </dsp:txBody>
      <dsp:txXfrm>
        <a:off x="6748197" y="1696066"/>
        <a:ext cx="1302576" cy="20265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B6632-7505-42DC-AA16-58132FBA225E}">
      <dsp:nvSpPr>
        <dsp:cNvPr id="0" name=""/>
        <dsp:cNvSpPr/>
      </dsp:nvSpPr>
      <dsp:spPr>
        <a:xfrm>
          <a:off x="609599" y="0"/>
          <a:ext cx="6908800"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95907D-6C9B-48C2-ADCB-BE1DF163DB44}">
      <dsp:nvSpPr>
        <dsp:cNvPr id="0" name=""/>
        <dsp:cNvSpPr/>
      </dsp:nvSpPr>
      <dsp:spPr>
        <a:xfrm>
          <a:off x="6759" y="1625600"/>
          <a:ext cx="1443508"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Why?</a:t>
          </a:r>
        </a:p>
      </dsp:txBody>
      <dsp:txXfrm>
        <a:off x="77225" y="1696066"/>
        <a:ext cx="1302576" cy="2026534"/>
      </dsp:txXfrm>
    </dsp:sp>
    <dsp:sp modelId="{0F43F693-C6FB-410D-B7BE-FE9A4EE927D4}">
      <dsp:nvSpPr>
        <dsp:cNvPr id="0" name=""/>
        <dsp:cNvSpPr/>
      </dsp:nvSpPr>
      <dsp:spPr>
        <a:xfrm>
          <a:off x="1674502" y="1625600"/>
          <a:ext cx="1443508"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Why?</a:t>
          </a:r>
        </a:p>
      </dsp:txBody>
      <dsp:txXfrm>
        <a:off x="1744968" y="1696066"/>
        <a:ext cx="1302576" cy="2026534"/>
      </dsp:txXfrm>
    </dsp:sp>
    <dsp:sp modelId="{8BEC28F8-DC8D-43D0-BB81-7CF1442B9EE1}">
      <dsp:nvSpPr>
        <dsp:cNvPr id="0" name=""/>
        <dsp:cNvSpPr/>
      </dsp:nvSpPr>
      <dsp:spPr>
        <a:xfrm>
          <a:off x="3342245" y="1625600"/>
          <a:ext cx="1443508"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Why?</a:t>
          </a:r>
          <a:endParaRPr lang="en-US" sz="3500" kern="1200" dirty="0"/>
        </a:p>
      </dsp:txBody>
      <dsp:txXfrm>
        <a:off x="3412711" y="1696066"/>
        <a:ext cx="1302576" cy="2026534"/>
      </dsp:txXfrm>
    </dsp:sp>
    <dsp:sp modelId="{62174BA3-17A2-40C2-A6E3-39AADDF9A4FA}">
      <dsp:nvSpPr>
        <dsp:cNvPr id="0" name=""/>
        <dsp:cNvSpPr/>
      </dsp:nvSpPr>
      <dsp:spPr>
        <a:xfrm>
          <a:off x="5009988" y="1625600"/>
          <a:ext cx="1443508"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Why?</a:t>
          </a:r>
          <a:endParaRPr lang="en-US" sz="3500" kern="1200" dirty="0"/>
        </a:p>
      </dsp:txBody>
      <dsp:txXfrm>
        <a:off x="5080454" y="1696066"/>
        <a:ext cx="1302576" cy="2026534"/>
      </dsp:txXfrm>
    </dsp:sp>
    <dsp:sp modelId="{A4CAA7AB-EDED-400F-8880-563983D3A416}">
      <dsp:nvSpPr>
        <dsp:cNvPr id="0" name=""/>
        <dsp:cNvSpPr/>
      </dsp:nvSpPr>
      <dsp:spPr>
        <a:xfrm>
          <a:off x="6677731" y="1625600"/>
          <a:ext cx="1443508"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Why?</a:t>
          </a:r>
          <a:endParaRPr lang="en-US" sz="3500" kern="1200" dirty="0"/>
        </a:p>
      </dsp:txBody>
      <dsp:txXfrm>
        <a:off x="6748197" y="1696066"/>
        <a:ext cx="1302576" cy="20265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B6632-7505-42DC-AA16-58132FBA225E}">
      <dsp:nvSpPr>
        <dsp:cNvPr id="0" name=""/>
        <dsp:cNvSpPr/>
      </dsp:nvSpPr>
      <dsp:spPr>
        <a:xfrm>
          <a:off x="609599" y="0"/>
          <a:ext cx="6908800"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95907D-6C9B-48C2-ADCB-BE1DF163DB44}">
      <dsp:nvSpPr>
        <dsp:cNvPr id="0" name=""/>
        <dsp:cNvSpPr/>
      </dsp:nvSpPr>
      <dsp:spPr>
        <a:xfrm>
          <a:off x="6759" y="1625600"/>
          <a:ext cx="1443508"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Why?</a:t>
          </a:r>
        </a:p>
      </dsp:txBody>
      <dsp:txXfrm>
        <a:off x="77225" y="1696066"/>
        <a:ext cx="1302576" cy="2026534"/>
      </dsp:txXfrm>
    </dsp:sp>
    <dsp:sp modelId="{0F43F693-C6FB-410D-B7BE-FE9A4EE927D4}">
      <dsp:nvSpPr>
        <dsp:cNvPr id="0" name=""/>
        <dsp:cNvSpPr/>
      </dsp:nvSpPr>
      <dsp:spPr>
        <a:xfrm>
          <a:off x="1674502" y="1625600"/>
          <a:ext cx="1443508"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Why?</a:t>
          </a:r>
        </a:p>
      </dsp:txBody>
      <dsp:txXfrm>
        <a:off x="1744968" y="1696066"/>
        <a:ext cx="1302576" cy="2026534"/>
      </dsp:txXfrm>
    </dsp:sp>
    <dsp:sp modelId="{8BEC28F8-DC8D-43D0-BB81-7CF1442B9EE1}">
      <dsp:nvSpPr>
        <dsp:cNvPr id="0" name=""/>
        <dsp:cNvSpPr/>
      </dsp:nvSpPr>
      <dsp:spPr>
        <a:xfrm>
          <a:off x="3342245" y="1625600"/>
          <a:ext cx="1443508"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Why?</a:t>
          </a:r>
          <a:endParaRPr lang="en-US" sz="3500" kern="1200" dirty="0"/>
        </a:p>
      </dsp:txBody>
      <dsp:txXfrm>
        <a:off x="3412711" y="1696066"/>
        <a:ext cx="1302576" cy="2026534"/>
      </dsp:txXfrm>
    </dsp:sp>
    <dsp:sp modelId="{62174BA3-17A2-40C2-A6E3-39AADDF9A4FA}">
      <dsp:nvSpPr>
        <dsp:cNvPr id="0" name=""/>
        <dsp:cNvSpPr/>
      </dsp:nvSpPr>
      <dsp:spPr>
        <a:xfrm>
          <a:off x="5009988" y="1625600"/>
          <a:ext cx="1443508"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Why?</a:t>
          </a:r>
          <a:endParaRPr lang="en-US" sz="3500" kern="1200" dirty="0"/>
        </a:p>
      </dsp:txBody>
      <dsp:txXfrm>
        <a:off x="5080454" y="1696066"/>
        <a:ext cx="1302576" cy="2026534"/>
      </dsp:txXfrm>
    </dsp:sp>
    <dsp:sp modelId="{A4CAA7AB-EDED-400F-8880-563983D3A416}">
      <dsp:nvSpPr>
        <dsp:cNvPr id="0" name=""/>
        <dsp:cNvSpPr/>
      </dsp:nvSpPr>
      <dsp:spPr>
        <a:xfrm>
          <a:off x="6677731" y="1625600"/>
          <a:ext cx="1443508"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Why?</a:t>
          </a:r>
          <a:endParaRPr lang="en-US" sz="3500" kern="1200" dirty="0"/>
        </a:p>
      </dsp:txBody>
      <dsp:txXfrm>
        <a:off x="6748197" y="1696066"/>
        <a:ext cx="1302576" cy="20265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B6632-7505-42DC-AA16-58132FBA225E}">
      <dsp:nvSpPr>
        <dsp:cNvPr id="0" name=""/>
        <dsp:cNvSpPr/>
      </dsp:nvSpPr>
      <dsp:spPr>
        <a:xfrm>
          <a:off x="609599" y="0"/>
          <a:ext cx="6908800"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95907D-6C9B-48C2-ADCB-BE1DF163DB44}">
      <dsp:nvSpPr>
        <dsp:cNvPr id="0" name=""/>
        <dsp:cNvSpPr/>
      </dsp:nvSpPr>
      <dsp:spPr>
        <a:xfrm>
          <a:off x="6759" y="1625600"/>
          <a:ext cx="1443508"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Why?</a:t>
          </a:r>
        </a:p>
      </dsp:txBody>
      <dsp:txXfrm>
        <a:off x="77225" y="1696066"/>
        <a:ext cx="1302576" cy="2026534"/>
      </dsp:txXfrm>
    </dsp:sp>
    <dsp:sp modelId="{0F43F693-C6FB-410D-B7BE-FE9A4EE927D4}">
      <dsp:nvSpPr>
        <dsp:cNvPr id="0" name=""/>
        <dsp:cNvSpPr/>
      </dsp:nvSpPr>
      <dsp:spPr>
        <a:xfrm>
          <a:off x="1674502" y="1625600"/>
          <a:ext cx="1443508"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Why?</a:t>
          </a:r>
        </a:p>
      </dsp:txBody>
      <dsp:txXfrm>
        <a:off x="1744968" y="1696066"/>
        <a:ext cx="1302576" cy="2026534"/>
      </dsp:txXfrm>
    </dsp:sp>
    <dsp:sp modelId="{8BEC28F8-DC8D-43D0-BB81-7CF1442B9EE1}">
      <dsp:nvSpPr>
        <dsp:cNvPr id="0" name=""/>
        <dsp:cNvSpPr/>
      </dsp:nvSpPr>
      <dsp:spPr>
        <a:xfrm>
          <a:off x="3342245" y="1625600"/>
          <a:ext cx="1443508"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Why?</a:t>
          </a:r>
        </a:p>
      </dsp:txBody>
      <dsp:txXfrm>
        <a:off x="3412711" y="1696066"/>
        <a:ext cx="1302576" cy="2026534"/>
      </dsp:txXfrm>
    </dsp:sp>
    <dsp:sp modelId="{62174BA3-17A2-40C2-A6E3-39AADDF9A4FA}">
      <dsp:nvSpPr>
        <dsp:cNvPr id="0" name=""/>
        <dsp:cNvSpPr/>
      </dsp:nvSpPr>
      <dsp:spPr>
        <a:xfrm>
          <a:off x="5009988" y="1625600"/>
          <a:ext cx="1443508"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Why?</a:t>
          </a:r>
          <a:endParaRPr lang="en-US" sz="3500" kern="1200" dirty="0"/>
        </a:p>
      </dsp:txBody>
      <dsp:txXfrm>
        <a:off x="5080454" y="1696066"/>
        <a:ext cx="1302576" cy="2026534"/>
      </dsp:txXfrm>
    </dsp:sp>
    <dsp:sp modelId="{A4CAA7AB-EDED-400F-8880-563983D3A416}">
      <dsp:nvSpPr>
        <dsp:cNvPr id="0" name=""/>
        <dsp:cNvSpPr/>
      </dsp:nvSpPr>
      <dsp:spPr>
        <a:xfrm>
          <a:off x="6677731" y="1625600"/>
          <a:ext cx="1443508"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Why?</a:t>
          </a:r>
          <a:endParaRPr lang="en-US" sz="3500" kern="1200" dirty="0"/>
        </a:p>
      </dsp:txBody>
      <dsp:txXfrm>
        <a:off x="6748197" y="1696066"/>
        <a:ext cx="1302576" cy="20265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B6632-7505-42DC-AA16-58132FBA225E}">
      <dsp:nvSpPr>
        <dsp:cNvPr id="0" name=""/>
        <dsp:cNvSpPr/>
      </dsp:nvSpPr>
      <dsp:spPr>
        <a:xfrm>
          <a:off x="609599" y="0"/>
          <a:ext cx="6908800"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95907D-6C9B-48C2-ADCB-BE1DF163DB44}">
      <dsp:nvSpPr>
        <dsp:cNvPr id="0" name=""/>
        <dsp:cNvSpPr/>
      </dsp:nvSpPr>
      <dsp:spPr>
        <a:xfrm>
          <a:off x="6759" y="1625600"/>
          <a:ext cx="1443508"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Why?</a:t>
          </a:r>
        </a:p>
      </dsp:txBody>
      <dsp:txXfrm>
        <a:off x="77225" y="1696066"/>
        <a:ext cx="1302576" cy="2026534"/>
      </dsp:txXfrm>
    </dsp:sp>
    <dsp:sp modelId="{0F43F693-C6FB-410D-B7BE-FE9A4EE927D4}">
      <dsp:nvSpPr>
        <dsp:cNvPr id="0" name=""/>
        <dsp:cNvSpPr/>
      </dsp:nvSpPr>
      <dsp:spPr>
        <a:xfrm>
          <a:off x="1674502" y="1625600"/>
          <a:ext cx="1443508"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Why?</a:t>
          </a:r>
        </a:p>
      </dsp:txBody>
      <dsp:txXfrm>
        <a:off x="1744968" y="1696066"/>
        <a:ext cx="1302576" cy="2026534"/>
      </dsp:txXfrm>
    </dsp:sp>
    <dsp:sp modelId="{8BEC28F8-DC8D-43D0-BB81-7CF1442B9EE1}">
      <dsp:nvSpPr>
        <dsp:cNvPr id="0" name=""/>
        <dsp:cNvSpPr/>
      </dsp:nvSpPr>
      <dsp:spPr>
        <a:xfrm>
          <a:off x="3342245" y="1625600"/>
          <a:ext cx="1443508"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Why?</a:t>
          </a:r>
        </a:p>
      </dsp:txBody>
      <dsp:txXfrm>
        <a:off x="3412711" y="1696066"/>
        <a:ext cx="1302576" cy="2026534"/>
      </dsp:txXfrm>
    </dsp:sp>
    <dsp:sp modelId="{62174BA3-17A2-40C2-A6E3-39AADDF9A4FA}">
      <dsp:nvSpPr>
        <dsp:cNvPr id="0" name=""/>
        <dsp:cNvSpPr/>
      </dsp:nvSpPr>
      <dsp:spPr>
        <a:xfrm>
          <a:off x="5009988" y="1625600"/>
          <a:ext cx="1443508"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Why?</a:t>
          </a:r>
        </a:p>
      </dsp:txBody>
      <dsp:txXfrm>
        <a:off x="5080454" y="1696066"/>
        <a:ext cx="1302576" cy="2026534"/>
      </dsp:txXfrm>
    </dsp:sp>
    <dsp:sp modelId="{A4CAA7AB-EDED-400F-8880-563983D3A416}">
      <dsp:nvSpPr>
        <dsp:cNvPr id="0" name=""/>
        <dsp:cNvSpPr/>
      </dsp:nvSpPr>
      <dsp:spPr>
        <a:xfrm>
          <a:off x="6677731" y="1625600"/>
          <a:ext cx="1443508" cy="216746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Why?</a:t>
          </a:r>
          <a:endParaRPr lang="en-US" sz="3500" kern="1200" dirty="0"/>
        </a:p>
      </dsp:txBody>
      <dsp:txXfrm>
        <a:off x="6748197" y="1696066"/>
        <a:ext cx="1302576" cy="202653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ED8C9-0976-4E53-A966-CB2913A03432}" type="datetimeFigureOut">
              <a:rPr lang="en-US" smtClean="0"/>
              <a:t>1/20/2025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82E34A-1616-4F68-82F2-406282942355}" type="slidenum">
              <a:rPr lang="en-US" smtClean="0"/>
              <a:t>‹#›</a:t>
            </a:fld>
            <a:endParaRPr lang="en-US"/>
          </a:p>
        </p:txBody>
      </p:sp>
    </p:spTree>
    <p:extLst>
      <p:ext uri="{BB962C8B-B14F-4D97-AF65-F5344CB8AC3E}">
        <p14:creationId xmlns:p14="http://schemas.microsoft.com/office/powerpoint/2010/main" val="24483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is root cause analysis in bullet points</a:t>
            </a:r>
          </a:p>
          <a:p>
            <a:r>
              <a:rPr lang="en-US" dirty="0"/>
              <a:t>Sure! Here’s a concise breakdown of Root Cause Analysis (RCA):</a:t>
            </a:r>
          </a:p>
          <a:p>
            <a:r>
              <a:rPr lang="en-US" b="1" dirty="0"/>
              <a:t>Definition:</a:t>
            </a:r>
            <a:r>
              <a:rPr lang="en-US" dirty="0"/>
              <a:t> RCA is a method used to identify the underlying reasons for a problem or issue.</a:t>
            </a:r>
          </a:p>
          <a:p>
            <a:r>
              <a:rPr lang="en-US" b="1" dirty="0"/>
              <a:t>Purpose:</a:t>
            </a:r>
            <a:r>
              <a:rPr lang="en-US" dirty="0"/>
              <a:t> The goal is to address the root cause to prevent the problem from recurring.</a:t>
            </a:r>
          </a:p>
          <a:p>
            <a:r>
              <a:rPr lang="en-US" b="1" dirty="0"/>
              <a:t>Steps Involved:</a:t>
            </a:r>
            <a:endParaRPr lang="en-US" dirty="0"/>
          </a:p>
          <a:p>
            <a:pPr lvl="1"/>
            <a:r>
              <a:rPr lang="en-US" b="1" dirty="0"/>
              <a:t>Data Collection:</a:t>
            </a:r>
            <a:r>
              <a:rPr lang="en-US" dirty="0"/>
              <a:t> Gather relevant data about the problem.</a:t>
            </a:r>
          </a:p>
          <a:p>
            <a:pPr lvl="1"/>
            <a:r>
              <a:rPr lang="en-US" b="1" dirty="0"/>
              <a:t>Identify Possible Causes:</a:t>
            </a:r>
            <a:r>
              <a:rPr lang="en-US" dirty="0"/>
              <a:t> List all potential causes of the problem.</a:t>
            </a:r>
          </a:p>
          <a:p>
            <a:pPr lvl="1"/>
            <a:r>
              <a:rPr lang="en-US" b="1" dirty="0"/>
              <a:t>Analyze Causes:</a:t>
            </a:r>
            <a:r>
              <a:rPr lang="en-US" dirty="0"/>
              <a:t> Determine the most likely root cause(s) through analysis.</a:t>
            </a:r>
          </a:p>
          <a:p>
            <a:pPr lvl="1"/>
            <a:r>
              <a:rPr lang="en-US" b="1" dirty="0"/>
              <a:t>Implement Solutions:</a:t>
            </a:r>
            <a:r>
              <a:rPr lang="en-US" dirty="0"/>
              <a:t> Develop and implement solutions to address the root cause(s).</a:t>
            </a:r>
          </a:p>
          <a:p>
            <a:r>
              <a:rPr lang="en-US" b="1" dirty="0"/>
              <a:t>Benefits:</a:t>
            </a:r>
            <a:endParaRPr lang="en-US" dirty="0"/>
          </a:p>
          <a:p>
            <a:pPr lvl="1"/>
            <a:r>
              <a:rPr lang="en-US" dirty="0"/>
              <a:t>Prevents recurrence of problems.</a:t>
            </a:r>
          </a:p>
          <a:p>
            <a:pPr lvl="1"/>
            <a:r>
              <a:rPr lang="en-US" dirty="0"/>
              <a:t>Improves overall processes and systems.</a:t>
            </a:r>
          </a:p>
          <a:p>
            <a:pPr lvl="1"/>
            <a:r>
              <a:rPr lang="en-US" dirty="0"/>
              <a:t>Enhances decision-making by addressing the true cause of issues</a:t>
            </a:r>
          </a:p>
          <a:p>
            <a:endParaRPr lang="en-US" dirty="0"/>
          </a:p>
        </p:txBody>
      </p:sp>
      <p:sp>
        <p:nvSpPr>
          <p:cNvPr id="4" name="Slide Number Placeholder 3"/>
          <p:cNvSpPr>
            <a:spLocks noGrp="1"/>
          </p:cNvSpPr>
          <p:nvPr>
            <p:ph type="sldNum" sz="quarter" idx="5"/>
          </p:nvPr>
        </p:nvSpPr>
        <p:spPr/>
        <p:txBody>
          <a:bodyPr/>
          <a:lstStyle/>
          <a:p>
            <a:fld id="{D382E34A-1616-4F68-82F2-406282942355}" type="slidenum">
              <a:rPr lang="en-US" smtClean="0"/>
              <a:t>2</a:t>
            </a:fld>
            <a:endParaRPr lang="en-US"/>
          </a:p>
        </p:txBody>
      </p:sp>
    </p:spTree>
    <p:extLst>
      <p:ext uri="{BB962C8B-B14F-4D97-AF65-F5344CB8AC3E}">
        <p14:creationId xmlns:p14="http://schemas.microsoft.com/office/powerpoint/2010/main" val="537133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Root Cause Analysis:</a:t>
            </a:r>
            <a:endParaRPr lang="en-US" dirty="0"/>
          </a:p>
          <a:p>
            <a:pPr lvl="1"/>
            <a:r>
              <a:rPr lang="en-US" b="1" dirty="0"/>
              <a:t>Data Collection:</a:t>
            </a:r>
            <a:r>
              <a:rPr lang="en-US" dirty="0"/>
              <a:t> The call center collected data on call wait times, call durations, and customer feedback.</a:t>
            </a:r>
          </a:p>
          <a:p>
            <a:pPr lvl="1"/>
            <a:r>
              <a:rPr lang="en-US" b="1" dirty="0"/>
              <a:t>Identifying Possible Causes:</a:t>
            </a:r>
            <a:r>
              <a:rPr lang="en-US" dirty="0"/>
              <a:t> The team identified several potential causes, including understaffing, inadequate training, and outdated technology.</a:t>
            </a:r>
          </a:p>
          <a:p>
            <a:pPr lvl="1"/>
            <a:r>
              <a:rPr lang="en-US" b="1" dirty="0"/>
              <a:t>Analyzing the Causes:</a:t>
            </a:r>
            <a:r>
              <a:rPr lang="en-US" dirty="0"/>
              <a:t> Through further analysis, the team discovered that the primary root cause was inadequate training, which led to longer call durations and unresolved issues.</a:t>
            </a:r>
          </a:p>
          <a:p>
            <a:pPr lvl="1"/>
            <a:r>
              <a:rPr lang="en-US" b="1" dirty="0"/>
              <a:t>Implementing Solutions:</a:t>
            </a:r>
            <a:r>
              <a:rPr lang="en-US" dirty="0"/>
              <a:t> The call center implemented a comprehensive training program for its staff, focusing on improving their problem-solving skills and product knowledge.</a:t>
            </a:r>
          </a:p>
          <a:p>
            <a:endParaRPr lang="en-US" dirty="0"/>
          </a:p>
        </p:txBody>
      </p:sp>
      <p:sp>
        <p:nvSpPr>
          <p:cNvPr id="4" name="Slide Number Placeholder 3"/>
          <p:cNvSpPr>
            <a:spLocks noGrp="1"/>
          </p:cNvSpPr>
          <p:nvPr>
            <p:ph type="sldNum" sz="quarter" idx="5"/>
          </p:nvPr>
        </p:nvSpPr>
        <p:spPr/>
        <p:txBody>
          <a:bodyPr/>
          <a:lstStyle/>
          <a:p>
            <a:fld id="{D382E34A-1616-4F68-82F2-406282942355}" type="slidenum">
              <a:rPr lang="en-US" smtClean="0"/>
              <a:t>4</a:t>
            </a:fld>
            <a:endParaRPr lang="en-US"/>
          </a:p>
        </p:txBody>
      </p:sp>
    </p:spTree>
    <p:extLst>
      <p:ext uri="{BB962C8B-B14F-4D97-AF65-F5344CB8AC3E}">
        <p14:creationId xmlns:p14="http://schemas.microsoft.com/office/powerpoint/2010/main" val="1120998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7ABB-CCF3-4D70-B588-206ED52CE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4C75CF-8329-43A7-9671-1B774A6B03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9FDC6D-93A9-492D-9EE1-B0FD9C5667FF}"/>
              </a:ext>
            </a:extLst>
          </p:cNvPr>
          <p:cNvSpPr>
            <a:spLocks noGrp="1"/>
          </p:cNvSpPr>
          <p:nvPr>
            <p:ph type="dt" sz="half" idx="10"/>
          </p:nvPr>
        </p:nvSpPr>
        <p:spPr/>
        <p:txBody>
          <a:bodyPr/>
          <a:lstStyle/>
          <a:p>
            <a:fld id="{03E2F027-92E6-4EA0-8C31-30D727D4B99B}" type="datetimeFigureOut">
              <a:rPr lang="en-US" smtClean="0"/>
              <a:t>1/20/2025</a:t>
            </a:fld>
            <a:endParaRPr lang="en-US"/>
          </a:p>
        </p:txBody>
      </p:sp>
      <p:sp>
        <p:nvSpPr>
          <p:cNvPr id="5" name="Footer Placeholder 4">
            <a:extLst>
              <a:ext uri="{FF2B5EF4-FFF2-40B4-BE49-F238E27FC236}">
                <a16:creationId xmlns:a16="http://schemas.microsoft.com/office/drawing/2014/main" id="{6082F403-9B6D-4E09-947E-E8E6AB9D1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E44BE6-88AA-4508-90A1-D6DEFB68BF67}"/>
              </a:ext>
            </a:extLst>
          </p:cNvPr>
          <p:cNvSpPr>
            <a:spLocks noGrp="1"/>
          </p:cNvSpPr>
          <p:nvPr>
            <p:ph type="sldNum" sz="quarter" idx="12"/>
          </p:nvPr>
        </p:nvSpPr>
        <p:spPr/>
        <p:txBody>
          <a:bodyPr/>
          <a:lstStyle/>
          <a:p>
            <a:fld id="{1BBDAD40-1516-4FE6-9EC1-F6C514CBD386}" type="slidenum">
              <a:rPr lang="en-US" smtClean="0"/>
              <a:t>‹#›</a:t>
            </a:fld>
            <a:endParaRPr lang="en-US"/>
          </a:p>
        </p:txBody>
      </p:sp>
    </p:spTree>
    <p:extLst>
      <p:ext uri="{BB962C8B-B14F-4D97-AF65-F5344CB8AC3E}">
        <p14:creationId xmlns:p14="http://schemas.microsoft.com/office/powerpoint/2010/main" val="61105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C714-2F8C-4AA0-A000-11793A83EB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EFDDDF-D4B6-4FB2-B8AB-3FC7927A05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422EF-8EE6-410D-9C35-6C4E496A16E8}"/>
              </a:ext>
            </a:extLst>
          </p:cNvPr>
          <p:cNvSpPr>
            <a:spLocks noGrp="1"/>
          </p:cNvSpPr>
          <p:nvPr>
            <p:ph type="dt" sz="half" idx="10"/>
          </p:nvPr>
        </p:nvSpPr>
        <p:spPr/>
        <p:txBody>
          <a:bodyPr/>
          <a:lstStyle/>
          <a:p>
            <a:fld id="{03E2F027-92E6-4EA0-8C31-30D727D4B99B}" type="datetimeFigureOut">
              <a:rPr lang="en-US" smtClean="0"/>
              <a:t>1/20/2025</a:t>
            </a:fld>
            <a:endParaRPr lang="en-US"/>
          </a:p>
        </p:txBody>
      </p:sp>
      <p:sp>
        <p:nvSpPr>
          <p:cNvPr id="5" name="Footer Placeholder 4">
            <a:extLst>
              <a:ext uri="{FF2B5EF4-FFF2-40B4-BE49-F238E27FC236}">
                <a16:creationId xmlns:a16="http://schemas.microsoft.com/office/drawing/2014/main" id="{A071E282-F684-453D-87B9-970C0262A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0D4FDF-D774-4C54-A2D1-08D6A5D74FB4}"/>
              </a:ext>
            </a:extLst>
          </p:cNvPr>
          <p:cNvSpPr>
            <a:spLocks noGrp="1"/>
          </p:cNvSpPr>
          <p:nvPr>
            <p:ph type="sldNum" sz="quarter" idx="12"/>
          </p:nvPr>
        </p:nvSpPr>
        <p:spPr/>
        <p:txBody>
          <a:bodyPr/>
          <a:lstStyle/>
          <a:p>
            <a:fld id="{1BBDAD40-1516-4FE6-9EC1-F6C514CBD386}" type="slidenum">
              <a:rPr lang="en-US" smtClean="0"/>
              <a:t>‹#›</a:t>
            </a:fld>
            <a:endParaRPr lang="en-US"/>
          </a:p>
        </p:txBody>
      </p:sp>
    </p:spTree>
    <p:extLst>
      <p:ext uri="{BB962C8B-B14F-4D97-AF65-F5344CB8AC3E}">
        <p14:creationId xmlns:p14="http://schemas.microsoft.com/office/powerpoint/2010/main" val="3061148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883951-E1DF-47AC-8417-436E74B5E4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2999E7-6E63-4832-B6A3-3A4FA619B1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D1846-975E-4B90-AF07-8C295F0E953A}"/>
              </a:ext>
            </a:extLst>
          </p:cNvPr>
          <p:cNvSpPr>
            <a:spLocks noGrp="1"/>
          </p:cNvSpPr>
          <p:nvPr>
            <p:ph type="dt" sz="half" idx="10"/>
          </p:nvPr>
        </p:nvSpPr>
        <p:spPr/>
        <p:txBody>
          <a:bodyPr/>
          <a:lstStyle/>
          <a:p>
            <a:fld id="{03E2F027-92E6-4EA0-8C31-30D727D4B99B}" type="datetimeFigureOut">
              <a:rPr lang="en-US" smtClean="0"/>
              <a:t>1/20/2025</a:t>
            </a:fld>
            <a:endParaRPr lang="en-US"/>
          </a:p>
        </p:txBody>
      </p:sp>
      <p:sp>
        <p:nvSpPr>
          <p:cNvPr id="5" name="Footer Placeholder 4">
            <a:extLst>
              <a:ext uri="{FF2B5EF4-FFF2-40B4-BE49-F238E27FC236}">
                <a16:creationId xmlns:a16="http://schemas.microsoft.com/office/drawing/2014/main" id="{37DE007C-FB37-4C8A-A6D0-BF62A9BA80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D62D40-1698-45A1-9E9F-2D8D107775A8}"/>
              </a:ext>
            </a:extLst>
          </p:cNvPr>
          <p:cNvSpPr>
            <a:spLocks noGrp="1"/>
          </p:cNvSpPr>
          <p:nvPr>
            <p:ph type="sldNum" sz="quarter" idx="12"/>
          </p:nvPr>
        </p:nvSpPr>
        <p:spPr/>
        <p:txBody>
          <a:bodyPr/>
          <a:lstStyle/>
          <a:p>
            <a:fld id="{1BBDAD40-1516-4FE6-9EC1-F6C514CBD386}" type="slidenum">
              <a:rPr lang="en-US" smtClean="0"/>
              <a:t>‹#›</a:t>
            </a:fld>
            <a:endParaRPr lang="en-US"/>
          </a:p>
        </p:txBody>
      </p:sp>
    </p:spTree>
    <p:extLst>
      <p:ext uri="{BB962C8B-B14F-4D97-AF65-F5344CB8AC3E}">
        <p14:creationId xmlns:p14="http://schemas.microsoft.com/office/powerpoint/2010/main" val="102634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2675-C8DF-4E46-8E6D-2829BA5282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9DD6B2-6408-4B0D-818C-3FB1996191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55308-D068-4602-8A5C-AEF4CE2B4E52}"/>
              </a:ext>
            </a:extLst>
          </p:cNvPr>
          <p:cNvSpPr>
            <a:spLocks noGrp="1"/>
          </p:cNvSpPr>
          <p:nvPr>
            <p:ph type="dt" sz="half" idx="10"/>
          </p:nvPr>
        </p:nvSpPr>
        <p:spPr/>
        <p:txBody>
          <a:bodyPr/>
          <a:lstStyle/>
          <a:p>
            <a:fld id="{03E2F027-92E6-4EA0-8C31-30D727D4B99B}" type="datetimeFigureOut">
              <a:rPr lang="en-US" smtClean="0"/>
              <a:t>1/20/2025</a:t>
            </a:fld>
            <a:endParaRPr lang="en-US"/>
          </a:p>
        </p:txBody>
      </p:sp>
      <p:sp>
        <p:nvSpPr>
          <p:cNvPr id="5" name="Footer Placeholder 4">
            <a:extLst>
              <a:ext uri="{FF2B5EF4-FFF2-40B4-BE49-F238E27FC236}">
                <a16:creationId xmlns:a16="http://schemas.microsoft.com/office/drawing/2014/main" id="{15D2D76A-5A05-40AE-A101-516A454597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634F3-3E4E-4E1B-A62E-0F3A9938ACB5}"/>
              </a:ext>
            </a:extLst>
          </p:cNvPr>
          <p:cNvSpPr>
            <a:spLocks noGrp="1"/>
          </p:cNvSpPr>
          <p:nvPr>
            <p:ph type="sldNum" sz="quarter" idx="12"/>
          </p:nvPr>
        </p:nvSpPr>
        <p:spPr/>
        <p:txBody>
          <a:bodyPr/>
          <a:lstStyle/>
          <a:p>
            <a:fld id="{1BBDAD40-1516-4FE6-9EC1-F6C514CBD386}" type="slidenum">
              <a:rPr lang="en-US" smtClean="0"/>
              <a:t>‹#›</a:t>
            </a:fld>
            <a:endParaRPr lang="en-US"/>
          </a:p>
        </p:txBody>
      </p:sp>
    </p:spTree>
    <p:extLst>
      <p:ext uri="{BB962C8B-B14F-4D97-AF65-F5344CB8AC3E}">
        <p14:creationId xmlns:p14="http://schemas.microsoft.com/office/powerpoint/2010/main" val="314494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7287-E110-47F6-8F91-836BD9C6BC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723E9C-A686-49F0-ABF9-D8E63FB424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D9F287-294F-4612-AA21-897AF60AB385}"/>
              </a:ext>
            </a:extLst>
          </p:cNvPr>
          <p:cNvSpPr>
            <a:spLocks noGrp="1"/>
          </p:cNvSpPr>
          <p:nvPr>
            <p:ph type="dt" sz="half" idx="10"/>
          </p:nvPr>
        </p:nvSpPr>
        <p:spPr/>
        <p:txBody>
          <a:bodyPr/>
          <a:lstStyle/>
          <a:p>
            <a:fld id="{03E2F027-92E6-4EA0-8C31-30D727D4B99B}" type="datetimeFigureOut">
              <a:rPr lang="en-US" smtClean="0"/>
              <a:t>1/20/2025</a:t>
            </a:fld>
            <a:endParaRPr lang="en-US"/>
          </a:p>
        </p:txBody>
      </p:sp>
      <p:sp>
        <p:nvSpPr>
          <p:cNvPr id="5" name="Footer Placeholder 4">
            <a:extLst>
              <a:ext uri="{FF2B5EF4-FFF2-40B4-BE49-F238E27FC236}">
                <a16:creationId xmlns:a16="http://schemas.microsoft.com/office/drawing/2014/main" id="{4E9FC53C-7277-4008-A85B-03CEBEA6F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337FF-4DA5-4169-9D24-8C714725E01A}"/>
              </a:ext>
            </a:extLst>
          </p:cNvPr>
          <p:cNvSpPr>
            <a:spLocks noGrp="1"/>
          </p:cNvSpPr>
          <p:nvPr>
            <p:ph type="sldNum" sz="quarter" idx="12"/>
          </p:nvPr>
        </p:nvSpPr>
        <p:spPr/>
        <p:txBody>
          <a:bodyPr/>
          <a:lstStyle/>
          <a:p>
            <a:fld id="{1BBDAD40-1516-4FE6-9EC1-F6C514CBD386}" type="slidenum">
              <a:rPr lang="en-US" smtClean="0"/>
              <a:t>‹#›</a:t>
            </a:fld>
            <a:endParaRPr lang="en-US"/>
          </a:p>
        </p:txBody>
      </p:sp>
    </p:spTree>
    <p:extLst>
      <p:ext uri="{BB962C8B-B14F-4D97-AF65-F5344CB8AC3E}">
        <p14:creationId xmlns:p14="http://schemas.microsoft.com/office/powerpoint/2010/main" val="195537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7D289-07A3-4B50-9485-AD9500D271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E66AEC-A72D-416A-8CBB-7E77906B6E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10123A-33ED-4DB9-959A-C8EF06AB8D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834118-DDA8-4D98-B311-F2B5A889408E}"/>
              </a:ext>
            </a:extLst>
          </p:cNvPr>
          <p:cNvSpPr>
            <a:spLocks noGrp="1"/>
          </p:cNvSpPr>
          <p:nvPr>
            <p:ph type="dt" sz="half" idx="10"/>
          </p:nvPr>
        </p:nvSpPr>
        <p:spPr/>
        <p:txBody>
          <a:bodyPr/>
          <a:lstStyle/>
          <a:p>
            <a:fld id="{03E2F027-92E6-4EA0-8C31-30D727D4B99B}" type="datetimeFigureOut">
              <a:rPr lang="en-US" smtClean="0"/>
              <a:t>1/20/2025</a:t>
            </a:fld>
            <a:endParaRPr lang="en-US"/>
          </a:p>
        </p:txBody>
      </p:sp>
      <p:sp>
        <p:nvSpPr>
          <p:cNvPr id="6" name="Footer Placeholder 5">
            <a:extLst>
              <a:ext uri="{FF2B5EF4-FFF2-40B4-BE49-F238E27FC236}">
                <a16:creationId xmlns:a16="http://schemas.microsoft.com/office/drawing/2014/main" id="{16809254-7603-440F-8743-07C8B7D9E3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43DC5-7DBC-45CA-9940-CAF247C11B97}"/>
              </a:ext>
            </a:extLst>
          </p:cNvPr>
          <p:cNvSpPr>
            <a:spLocks noGrp="1"/>
          </p:cNvSpPr>
          <p:nvPr>
            <p:ph type="sldNum" sz="quarter" idx="12"/>
          </p:nvPr>
        </p:nvSpPr>
        <p:spPr/>
        <p:txBody>
          <a:bodyPr/>
          <a:lstStyle/>
          <a:p>
            <a:fld id="{1BBDAD40-1516-4FE6-9EC1-F6C514CBD386}" type="slidenum">
              <a:rPr lang="en-US" smtClean="0"/>
              <a:t>‹#›</a:t>
            </a:fld>
            <a:endParaRPr lang="en-US"/>
          </a:p>
        </p:txBody>
      </p:sp>
    </p:spTree>
    <p:extLst>
      <p:ext uri="{BB962C8B-B14F-4D97-AF65-F5344CB8AC3E}">
        <p14:creationId xmlns:p14="http://schemas.microsoft.com/office/powerpoint/2010/main" val="611352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8435F-A4B6-4B7D-8522-311A1C916A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1C512D-C98A-4242-B530-F3EFEA069B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C07FAA-999E-438E-9754-616D6417AD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38FAAA-8552-4E8B-92A4-62D852BA8C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E50C40-38F0-449F-A958-2B75FCCD58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7F17E5-8EBA-43CA-94D7-A5BB4F53F5BA}"/>
              </a:ext>
            </a:extLst>
          </p:cNvPr>
          <p:cNvSpPr>
            <a:spLocks noGrp="1"/>
          </p:cNvSpPr>
          <p:nvPr>
            <p:ph type="dt" sz="half" idx="10"/>
          </p:nvPr>
        </p:nvSpPr>
        <p:spPr/>
        <p:txBody>
          <a:bodyPr/>
          <a:lstStyle/>
          <a:p>
            <a:fld id="{03E2F027-92E6-4EA0-8C31-30D727D4B99B}" type="datetimeFigureOut">
              <a:rPr lang="en-US" smtClean="0"/>
              <a:t>1/20/2025</a:t>
            </a:fld>
            <a:endParaRPr lang="en-US"/>
          </a:p>
        </p:txBody>
      </p:sp>
      <p:sp>
        <p:nvSpPr>
          <p:cNvPr id="8" name="Footer Placeholder 7">
            <a:extLst>
              <a:ext uri="{FF2B5EF4-FFF2-40B4-BE49-F238E27FC236}">
                <a16:creationId xmlns:a16="http://schemas.microsoft.com/office/drawing/2014/main" id="{CBB36723-66AA-4C14-BED8-2589ACC69F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30EBFE-5823-4D21-9957-EBEC7F76EE8B}"/>
              </a:ext>
            </a:extLst>
          </p:cNvPr>
          <p:cNvSpPr>
            <a:spLocks noGrp="1"/>
          </p:cNvSpPr>
          <p:nvPr>
            <p:ph type="sldNum" sz="quarter" idx="12"/>
          </p:nvPr>
        </p:nvSpPr>
        <p:spPr/>
        <p:txBody>
          <a:bodyPr/>
          <a:lstStyle/>
          <a:p>
            <a:fld id="{1BBDAD40-1516-4FE6-9EC1-F6C514CBD386}" type="slidenum">
              <a:rPr lang="en-US" smtClean="0"/>
              <a:t>‹#›</a:t>
            </a:fld>
            <a:endParaRPr lang="en-US"/>
          </a:p>
        </p:txBody>
      </p:sp>
    </p:spTree>
    <p:extLst>
      <p:ext uri="{BB962C8B-B14F-4D97-AF65-F5344CB8AC3E}">
        <p14:creationId xmlns:p14="http://schemas.microsoft.com/office/powerpoint/2010/main" val="156826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CE47-4685-49F2-B41F-4F2DAC2DB9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9EAC7A-102C-4DBE-AF54-B18257807EA2}"/>
              </a:ext>
            </a:extLst>
          </p:cNvPr>
          <p:cNvSpPr>
            <a:spLocks noGrp="1"/>
          </p:cNvSpPr>
          <p:nvPr>
            <p:ph type="dt" sz="half" idx="10"/>
          </p:nvPr>
        </p:nvSpPr>
        <p:spPr/>
        <p:txBody>
          <a:bodyPr/>
          <a:lstStyle/>
          <a:p>
            <a:fld id="{03E2F027-92E6-4EA0-8C31-30D727D4B99B}" type="datetimeFigureOut">
              <a:rPr lang="en-US" smtClean="0"/>
              <a:t>1/20/2025</a:t>
            </a:fld>
            <a:endParaRPr lang="en-US"/>
          </a:p>
        </p:txBody>
      </p:sp>
      <p:sp>
        <p:nvSpPr>
          <p:cNvPr id="4" name="Footer Placeholder 3">
            <a:extLst>
              <a:ext uri="{FF2B5EF4-FFF2-40B4-BE49-F238E27FC236}">
                <a16:creationId xmlns:a16="http://schemas.microsoft.com/office/drawing/2014/main" id="{FA1F7D40-676A-47C7-9CEF-15E4138ECD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947AF9-0C38-47EB-966B-00AEF37BE629}"/>
              </a:ext>
            </a:extLst>
          </p:cNvPr>
          <p:cNvSpPr>
            <a:spLocks noGrp="1"/>
          </p:cNvSpPr>
          <p:nvPr>
            <p:ph type="sldNum" sz="quarter" idx="12"/>
          </p:nvPr>
        </p:nvSpPr>
        <p:spPr/>
        <p:txBody>
          <a:bodyPr/>
          <a:lstStyle/>
          <a:p>
            <a:fld id="{1BBDAD40-1516-4FE6-9EC1-F6C514CBD386}" type="slidenum">
              <a:rPr lang="en-US" smtClean="0"/>
              <a:t>‹#›</a:t>
            </a:fld>
            <a:endParaRPr lang="en-US"/>
          </a:p>
        </p:txBody>
      </p:sp>
    </p:spTree>
    <p:extLst>
      <p:ext uri="{BB962C8B-B14F-4D97-AF65-F5344CB8AC3E}">
        <p14:creationId xmlns:p14="http://schemas.microsoft.com/office/powerpoint/2010/main" val="2142557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1CDE1-C270-40AB-AE1F-AD187701F898}"/>
              </a:ext>
            </a:extLst>
          </p:cNvPr>
          <p:cNvSpPr>
            <a:spLocks noGrp="1"/>
          </p:cNvSpPr>
          <p:nvPr>
            <p:ph type="dt" sz="half" idx="10"/>
          </p:nvPr>
        </p:nvSpPr>
        <p:spPr/>
        <p:txBody>
          <a:bodyPr/>
          <a:lstStyle/>
          <a:p>
            <a:fld id="{03E2F027-92E6-4EA0-8C31-30D727D4B99B}" type="datetimeFigureOut">
              <a:rPr lang="en-US" smtClean="0"/>
              <a:t>1/20/2025</a:t>
            </a:fld>
            <a:endParaRPr lang="en-US"/>
          </a:p>
        </p:txBody>
      </p:sp>
      <p:sp>
        <p:nvSpPr>
          <p:cNvPr id="3" name="Footer Placeholder 2">
            <a:extLst>
              <a:ext uri="{FF2B5EF4-FFF2-40B4-BE49-F238E27FC236}">
                <a16:creationId xmlns:a16="http://schemas.microsoft.com/office/drawing/2014/main" id="{48696CBC-B409-4B2D-AB5A-A597543D62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4D68A8-0A93-4071-946E-944560EC02B6}"/>
              </a:ext>
            </a:extLst>
          </p:cNvPr>
          <p:cNvSpPr>
            <a:spLocks noGrp="1"/>
          </p:cNvSpPr>
          <p:nvPr>
            <p:ph type="sldNum" sz="quarter" idx="12"/>
          </p:nvPr>
        </p:nvSpPr>
        <p:spPr/>
        <p:txBody>
          <a:bodyPr/>
          <a:lstStyle/>
          <a:p>
            <a:fld id="{1BBDAD40-1516-4FE6-9EC1-F6C514CBD386}" type="slidenum">
              <a:rPr lang="en-US" smtClean="0"/>
              <a:t>‹#›</a:t>
            </a:fld>
            <a:endParaRPr lang="en-US"/>
          </a:p>
        </p:txBody>
      </p:sp>
    </p:spTree>
    <p:extLst>
      <p:ext uri="{BB962C8B-B14F-4D97-AF65-F5344CB8AC3E}">
        <p14:creationId xmlns:p14="http://schemas.microsoft.com/office/powerpoint/2010/main" val="242654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98809-655E-410E-BACA-7145447894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FE73BC-D0C2-40C3-936B-D0F8C80662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15DA6E-2E86-49E6-835E-439CCF204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C690D-2B81-45EE-8339-1A632D567FB6}"/>
              </a:ext>
            </a:extLst>
          </p:cNvPr>
          <p:cNvSpPr>
            <a:spLocks noGrp="1"/>
          </p:cNvSpPr>
          <p:nvPr>
            <p:ph type="dt" sz="half" idx="10"/>
          </p:nvPr>
        </p:nvSpPr>
        <p:spPr/>
        <p:txBody>
          <a:bodyPr/>
          <a:lstStyle/>
          <a:p>
            <a:fld id="{03E2F027-92E6-4EA0-8C31-30D727D4B99B}" type="datetimeFigureOut">
              <a:rPr lang="en-US" smtClean="0"/>
              <a:t>1/20/2025</a:t>
            </a:fld>
            <a:endParaRPr lang="en-US"/>
          </a:p>
        </p:txBody>
      </p:sp>
      <p:sp>
        <p:nvSpPr>
          <p:cNvPr id="6" name="Footer Placeholder 5">
            <a:extLst>
              <a:ext uri="{FF2B5EF4-FFF2-40B4-BE49-F238E27FC236}">
                <a16:creationId xmlns:a16="http://schemas.microsoft.com/office/drawing/2014/main" id="{A63D6410-778F-4C4A-8DAD-8001BDD7A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A9CFB-4356-45A5-AFA5-222AA57D269E}"/>
              </a:ext>
            </a:extLst>
          </p:cNvPr>
          <p:cNvSpPr>
            <a:spLocks noGrp="1"/>
          </p:cNvSpPr>
          <p:nvPr>
            <p:ph type="sldNum" sz="quarter" idx="12"/>
          </p:nvPr>
        </p:nvSpPr>
        <p:spPr/>
        <p:txBody>
          <a:bodyPr/>
          <a:lstStyle/>
          <a:p>
            <a:fld id="{1BBDAD40-1516-4FE6-9EC1-F6C514CBD386}" type="slidenum">
              <a:rPr lang="en-US" smtClean="0"/>
              <a:t>‹#›</a:t>
            </a:fld>
            <a:endParaRPr lang="en-US"/>
          </a:p>
        </p:txBody>
      </p:sp>
    </p:spTree>
    <p:extLst>
      <p:ext uri="{BB962C8B-B14F-4D97-AF65-F5344CB8AC3E}">
        <p14:creationId xmlns:p14="http://schemas.microsoft.com/office/powerpoint/2010/main" val="407116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A1E3-3652-40B0-83E1-AD0B7C65F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DE8D54-BC6E-4635-BDD2-34F684A7C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46176B-EE13-46AE-AB70-C59762ECC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07585E-75D2-4D53-9B47-0E93F83C7A26}"/>
              </a:ext>
            </a:extLst>
          </p:cNvPr>
          <p:cNvSpPr>
            <a:spLocks noGrp="1"/>
          </p:cNvSpPr>
          <p:nvPr>
            <p:ph type="dt" sz="half" idx="10"/>
          </p:nvPr>
        </p:nvSpPr>
        <p:spPr/>
        <p:txBody>
          <a:bodyPr/>
          <a:lstStyle/>
          <a:p>
            <a:fld id="{03E2F027-92E6-4EA0-8C31-30D727D4B99B}" type="datetimeFigureOut">
              <a:rPr lang="en-US" smtClean="0"/>
              <a:t>1/20/2025</a:t>
            </a:fld>
            <a:endParaRPr lang="en-US"/>
          </a:p>
        </p:txBody>
      </p:sp>
      <p:sp>
        <p:nvSpPr>
          <p:cNvPr id="6" name="Footer Placeholder 5">
            <a:extLst>
              <a:ext uri="{FF2B5EF4-FFF2-40B4-BE49-F238E27FC236}">
                <a16:creationId xmlns:a16="http://schemas.microsoft.com/office/drawing/2014/main" id="{319CA3AD-FB5B-415D-B1B8-45F3591F1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72D5E-1C7E-4C8F-8B90-D30F4254C2DA}"/>
              </a:ext>
            </a:extLst>
          </p:cNvPr>
          <p:cNvSpPr>
            <a:spLocks noGrp="1"/>
          </p:cNvSpPr>
          <p:nvPr>
            <p:ph type="sldNum" sz="quarter" idx="12"/>
          </p:nvPr>
        </p:nvSpPr>
        <p:spPr/>
        <p:txBody>
          <a:bodyPr/>
          <a:lstStyle/>
          <a:p>
            <a:fld id="{1BBDAD40-1516-4FE6-9EC1-F6C514CBD386}" type="slidenum">
              <a:rPr lang="en-US" smtClean="0"/>
              <a:t>‹#›</a:t>
            </a:fld>
            <a:endParaRPr lang="en-US"/>
          </a:p>
        </p:txBody>
      </p:sp>
    </p:spTree>
    <p:extLst>
      <p:ext uri="{BB962C8B-B14F-4D97-AF65-F5344CB8AC3E}">
        <p14:creationId xmlns:p14="http://schemas.microsoft.com/office/powerpoint/2010/main" val="2251478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E7FD36-7495-415B-B1F8-0ACF568440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BC94A3-55C1-45A8-8E31-283B9734D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4FFF3D-058C-46BF-9668-89595F8CF7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2F027-92E6-4EA0-8C31-30D727D4B99B}" type="datetimeFigureOut">
              <a:rPr lang="en-US" smtClean="0"/>
              <a:t>1/20/2025</a:t>
            </a:fld>
            <a:endParaRPr lang="en-US"/>
          </a:p>
        </p:txBody>
      </p:sp>
      <p:sp>
        <p:nvSpPr>
          <p:cNvPr id="5" name="Footer Placeholder 4">
            <a:extLst>
              <a:ext uri="{FF2B5EF4-FFF2-40B4-BE49-F238E27FC236}">
                <a16:creationId xmlns:a16="http://schemas.microsoft.com/office/drawing/2014/main" id="{593A9AE2-9428-41E6-8103-98DD88100D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DA7436-EE59-4D6A-A08B-5A84F8B08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BDAD40-1516-4FE6-9EC1-F6C514CBD386}" type="slidenum">
              <a:rPr lang="en-US" smtClean="0"/>
              <a:t>‹#›</a:t>
            </a:fld>
            <a:endParaRPr lang="en-US"/>
          </a:p>
        </p:txBody>
      </p:sp>
    </p:spTree>
    <p:extLst>
      <p:ext uri="{BB962C8B-B14F-4D97-AF65-F5344CB8AC3E}">
        <p14:creationId xmlns:p14="http://schemas.microsoft.com/office/powerpoint/2010/main" val="326137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5A30B-5598-4CC3-9768-B1E63DBEAD90}"/>
              </a:ext>
            </a:extLst>
          </p:cNvPr>
          <p:cNvSpPr>
            <a:spLocks noGrp="1"/>
          </p:cNvSpPr>
          <p:nvPr>
            <p:ph type="ctrTitle"/>
          </p:nvPr>
        </p:nvSpPr>
        <p:spPr/>
        <p:txBody>
          <a:bodyPr/>
          <a:lstStyle/>
          <a:p>
            <a:r>
              <a:rPr lang="en-US" dirty="0" err="1"/>
              <a:t>QuickTech</a:t>
            </a:r>
            <a:endParaRPr lang="en-US" dirty="0"/>
          </a:p>
        </p:txBody>
      </p:sp>
      <p:sp>
        <p:nvSpPr>
          <p:cNvPr id="3" name="Subtitle 2">
            <a:extLst>
              <a:ext uri="{FF2B5EF4-FFF2-40B4-BE49-F238E27FC236}">
                <a16:creationId xmlns:a16="http://schemas.microsoft.com/office/drawing/2014/main" id="{A7ED7904-7970-420E-B0EA-4F9B648AC68C}"/>
              </a:ext>
            </a:extLst>
          </p:cNvPr>
          <p:cNvSpPr>
            <a:spLocks noGrp="1"/>
          </p:cNvSpPr>
          <p:nvPr>
            <p:ph type="subTitle" idx="1"/>
          </p:nvPr>
        </p:nvSpPr>
        <p:spPr/>
        <p:txBody>
          <a:bodyPr/>
          <a:lstStyle/>
          <a:p>
            <a:r>
              <a:rPr lang="en-US" dirty="0"/>
              <a:t>Root Cause Analysis</a:t>
            </a:r>
          </a:p>
        </p:txBody>
      </p:sp>
      <p:sp>
        <p:nvSpPr>
          <p:cNvPr id="4" name="TextBox 3">
            <a:extLst>
              <a:ext uri="{FF2B5EF4-FFF2-40B4-BE49-F238E27FC236}">
                <a16:creationId xmlns:a16="http://schemas.microsoft.com/office/drawing/2014/main" id="{0162F1D0-3FDD-4649-B560-8FCF3B5AE397}"/>
              </a:ext>
            </a:extLst>
          </p:cNvPr>
          <p:cNvSpPr txBox="1"/>
          <p:nvPr/>
        </p:nvSpPr>
        <p:spPr>
          <a:xfrm>
            <a:off x="9050694" y="5019869"/>
            <a:ext cx="2836506" cy="1200329"/>
          </a:xfrm>
          <a:prstGeom prst="rect">
            <a:avLst/>
          </a:prstGeom>
          <a:noFill/>
        </p:spPr>
        <p:txBody>
          <a:bodyPr wrap="square" rtlCol="0">
            <a:spAutoFit/>
          </a:bodyPr>
          <a:lstStyle/>
          <a:p>
            <a:r>
              <a:rPr lang="en-US" dirty="0"/>
              <a:t>Student: Franklin Rodriguez</a:t>
            </a:r>
          </a:p>
          <a:p>
            <a:r>
              <a:rPr lang="en-US" dirty="0"/>
              <a:t>Professor:</a:t>
            </a:r>
          </a:p>
          <a:p>
            <a:r>
              <a:rPr lang="en-US" dirty="0"/>
              <a:t>Class:</a:t>
            </a:r>
          </a:p>
          <a:p>
            <a:r>
              <a:rPr lang="en-US" dirty="0"/>
              <a:t>Date:</a:t>
            </a:r>
          </a:p>
        </p:txBody>
      </p:sp>
    </p:spTree>
    <p:extLst>
      <p:ext uri="{BB962C8B-B14F-4D97-AF65-F5344CB8AC3E}">
        <p14:creationId xmlns:p14="http://schemas.microsoft.com/office/powerpoint/2010/main" val="4184085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descr="Organizational chart with five blue rectangeles with the word &quot;Why?&quot; in the center of each rectangle.">
            <a:extLst>
              <a:ext uri="{FF2B5EF4-FFF2-40B4-BE49-F238E27FC236}">
                <a16:creationId xmlns:a16="http://schemas.microsoft.com/office/drawing/2014/main" id="{6C0A0CC5-6C76-451F-8CFC-C394F67ECBD4}"/>
              </a:ext>
            </a:extLst>
          </p:cNvPr>
          <p:cNvGraphicFramePr/>
          <p:nvPr>
            <p:extLst>
              <p:ext uri="{D42A27DB-BD31-4B8C-83A1-F6EECF244321}">
                <p14:modId xmlns:p14="http://schemas.microsoft.com/office/powerpoint/2010/main" val="173593627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4A8A8BB8-3A19-11EC-4AA9-B03FF9D0CCDF}"/>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dirty="0"/>
              <a:t>Organizational Chart Or Process Flow</a:t>
            </a:r>
          </a:p>
        </p:txBody>
      </p:sp>
    </p:spTree>
    <p:extLst>
      <p:ext uri="{BB962C8B-B14F-4D97-AF65-F5344CB8AC3E}">
        <p14:creationId xmlns:p14="http://schemas.microsoft.com/office/powerpoint/2010/main" val="4141309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9D18C-2C0A-46DE-8AB0-C48D58FA86B9}"/>
              </a:ext>
            </a:extLst>
          </p:cNvPr>
          <p:cNvSpPr>
            <a:spLocks noGrp="1"/>
          </p:cNvSpPr>
          <p:nvPr>
            <p:ph type="title"/>
          </p:nvPr>
        </p:nvSpPr>
        <p:spPr/>
        <p:txBody>
          <a:bodyPr>
            <a:normAutofit fontScale="90000"/>
          </a:bodyPr>
          <a:lstStyle/>
          <a:p>
            <a:pPr algn="ctr"/>
            <a:r>
              <a:rPr lang="en-US" dirty="0"/>
              <a:t>Why is there an increase in customer support calls related to video calls and screen sharing? </a:t>
            </a:r>
            <a:br>
              <a:rPr lang="en-US" dirty="0"/>
            </a:br>
            <a:endParaRPr lang="en-US" dirty="0"/>
          </a:p>
        </p:txBody>
      </p:sp>
      <p:sp>
        <p:nvSpPr>
          <p:cNvPr id="3" name="Content Placeholder 2">
            <a:extLst>
              <a:ext uri="{FF2B5EF4-FFF2-40B4-BE49-F238E27FC236}">
                <a16:creationId xmlns:a16="http://schemas.microsoft.com/office/drawing/2014/main" id="{E8198C9D-AB35-4DB5-A290-84C7E2B3169A}"/>
              </a:ext>
            </a:extLst>
          </p:cNvPr>
          <p:cNvSpPr>
            <a:spLocks noGrp="1"/>
          </p:cNvSpPr>
          <p:nvPr>
            <p:ph idx="1"/>
          </p:nvPr>
        </p:nvSpPr>
        <p:spPr/>
        <p:txBody>
          <a:bodyPr/>
          <a:lstStyle/>
          <a:p>
            <a:endParaRPr lang="en-US" dirty="0"/>
          </a:p>
          <a:p>
            <a:pPr lvl="1"/>
            <a:r>
              <a:rPr lang="en-US" dirty="0"/>
              <a:t>These features may be experiencing technical glitches: </a:t>
            </a:r>
            <a:endParaRPr lang="en-US" sz="2800" dirty="0"/>
          </a:p>
          <a:p>
            <a:pPr lvl="2"/>
            <a:r>
              <a:rPr lang="en-US" dirty="0"/>
              <a:t>Frequent crashes or freezes: Disrupting user experience and leading to frustration.</a:t>
            </a:r>
            <a:endParaRPr lang="en-US" sz="2400" dirty="0"/>
          </a:p>
          <a:p>
            <a:pPr lvl="2"/>
            <a:r>
              <a:rPr lang="en-US" dirty="0"/>
              <a:t>Poor video/audio quality: Making communication difficult and impacting user satisfaction.</a:t>
            </a:r>
            <a:endParaRPr lang="en-US" sz="2400" dirty="0"/>
          </a:p>
          <a:p>
            <a:pPr lvl="2"/>
            <a:r>
              <a:rPr lang="en-US" dirty="0"/>
              <a:t>Incompatibility issues: The features may not be compatible with all devices or operating systems.</a:t>
            </a:r>
            <a:endParaRPr lang="en-US" sz="2400" dirty="0"/>
          </a:p>
          <a:p>
            <a:endParaRPr lang="en-US" dirty="0"/>
          </a:p>
        </p:txBody>
      </p:sp>
    </p:spTree>
    <p:extLst>
      <p:ext uri="{BB962C8B-B14F-4D97-AF65-F5344CB8AC3E}">
        <p14:creationId xmlns:p14="http://schemas.microsoft.com/office/powerpoint/2010/main" val="467918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descr="Organizational chart with five blue rectangeles with the word &quot;Why?&quot; in the center of each rectangle.">
            <a:extLst>
              <a:ext uri="{FF2B5EF4-FFF2-40B4-BE49-F238E27FC236}">
                <a16:creationId xmlns:a16="http://schemas.microsoft.com/office/drawing/2014/main" id="{6C0A0CC5-6C76-451F-8CFC-C394F67ECBD4}"/>
              </a:ext>
            </a:extLst>
          </p:cNvPr>
          <p:cNvGraphicFramePr/>
          <p:nvPr>
            <p:extLst>
              <p:ext uri="{D42A27DB-BD31-4B8C-83A1-F6EECF244321}">
                <p14:modId xmlns:p14="http://schemas.microsoft.com/office/powerpoint/2010/main" val="398992946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4A8A8BB8-3A19-11EC-4AA9-B03FF9D0CCDF}"/>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dirty="0"/>
              <a:t>Organizational Chart Or Process Flow</a:t>
            </a:r>
          </a:p>
        </p:txBody>
      </p:sp>
    </p:spTree>
    <p:extLst>
      <p:ext uri="{BB962C8B-B14F-4D97-AF65-F5344CB8AC3E}">
        <p14:creationId xmlns:p14="http://schemas.microsoft.com/office/powerpoint/2010/main" val="2797031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D736-62BB-47FF-9BAD-027E19A6E6A3}"/>
              </a:ext>
            </a:extLst>
          </p:cNvPr>
          <p:cNvSpPr>
            <a:spLocks noGrp="1"/>
          </p:cNvSpPr>
          <p:nvPr>
            <p:ph type="title"/>
          </p:nvPr>
        </p:nvSpPr>
        <p:spPr/>
        <p:txBody>
          <a:bodyPr>
            <a:normAutofit fontScale="90000"/>
          </a:bodyPr>
          <a:lstStyle/>
          <a:p>
            <a:pPr algn="ctr"/>
            <a:r>
              <a:rPr lang="en-US" dirty="0"/>
              <a:t>Why are these video call and screen sharing features experiencing technical issues? </a:t>
            </a:r>
            <a:br>
              <a:rPr lang="en-US" dirty="0"/>
            </a:br>
            <a:endParaRPr lang="en-US" dirty="0"/>
          </a:p>
        </p:txBody>
      </p:sp>
      <p:sp>
        <p:nvSpPr>
          <p:cNvPr id="3" name="Content Placeholder 2">
            <a:extLst>
              <a:ext uri="{FF2B5EF4-FFF2-40B4-BE49-F238E27FC236}">
                <a16:creationId xmlns:a16="http://schemas.microsoft.com/office/drawing/2014/main" id="{38BDBAEF-7CFC-4714-8CD1-FBC4A6378C8C}"/>
              </a:ext>
            </a:extLst>
          </p:cNvPr>
          <p:cNvSpPr>
            <a:spLocks noGrp="1"/>
          </p:cNvSpPr>
          <p:nvPr>
            <p:ph idx="1"/>
          </p:nvPr>
        </p:nvSpPr>
        <p:spPr/>
        <p:txBody>
          <a:bodyPr/>
          <a:lstStyle/>
          <a:p>
            <a:endParaRPr lang="en-US" dirty="0"/>
          </a:p>
          <a:p>
            <a:pPr lvl="1"/>
            <a:r>
              <a:rPr lang="en-US" dirty="0"/>
              <a:t>Potential reasons: </a:t>
            </a:r>
            <a:endParaRPr lang="en-US" sz="2800" dirty="0"/>
          </a:p>
          <a:p>
            <a:pPr lvl="2"/>
            <a:r>
              <a:rPr lang="en-US" dirty="0"/>
              <a:t>Outdated technology: The app's underlying technology might be outdated, making it difficult to support modern video conferencing and screen sharing capabilities.</a:t>
            </a:r>
            <a:endParaRPr lang="en-US" sz="2400" dirty="0"/>
          </a:p>
          <a:p>
            <a:pPr lvl="2"/>
            <a:r>
              <a:rPr lang="en-US" dirty="0"/>
              <a:t>Poorly optimized code: The code responsible for these features might have bugs or inefficiencies.</a:t>
            </a:r>
            <a:endParaRPr lang="en-US" sz="2400" dirty="0"/>
          </a:p>
          <a:p>
            <a:pPr lvl="2"/>
            <a:r>
              <a:rPr lang="en-US" dirty="0"/>
              <a:t>Lack of regular maintenance: The app may not be receiving regular updates and bug fixes.</a:t>
            </a:r>
            <a:endParaRPr lang="en-US" sz="2400" dirty="0"/>
          </a:p>
          <a:p>
            <a:endParaRPr lang="en-US" dirty="0"/>
          </a:p>
        </p:txBody>
      </p:sp>
    </p:spTree>
    <p:extLst>
      <p:ext uri="{BB962C8B-B14F-4D97-AF65-F5344CB8AC3E}">
        <p14:creationId xmlns:p14="http://schemas.microsoft.com/office/powerpoint/2010/main" val="2418023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descr="Organizational chart with five blue rectangeles with the word &quot;Why?&quot; in the center of each rectangle.">
            <a:extLst>
              <a:ext uri="{FF2B5EF4-FFF2-40B4-BE49-F238E27FC236}">
                <a16:creationId xmlns:a16="http://schemas.microsoft.com/office/drawing/2014/main" id="{6C0A0CC5-6C76-451F-8CFC-C394F67ECBD4}"/>
              </a:ext>
            </a:extLst>
          </p:cNvPr>
          <p:cNvGraphicFramePr/>
          <p:nvPr>
            <p:extLst>
              <p:ext uri="{D42A27DB-BD31-4B8C-83A1-F6EECF244321}">
                <p14:modId xmlns:p14="http://schemas.microsoft.com/office/powerpoint/2010/main" val="223540225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4A8A8BB8-3A19-11EC-4AA9-B03FF9D0CCDF}"/>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dirty="0"/>
              <a:t>Organizational Chart Or Process Flow</a:t>
            </a:r>
          </a:p>
        </p:txBody>
      </p:sp>
    </p:spTree>
    <p:extLst>
      <p:ext uri="{BB962C8B-B14F-4D97-AF65-F5344CB8AC3E}">
        <p14:creationId xmlns:p14="http://schemas.microsoft.com/office/powerpoint/2010/main" val="2222344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D736-62BB-47FF-9BAD-027E19A6E6A3}"/>
              </a:ext>
            </a:extLst>
          </p:cNvPr>
          <p:cNvSpPr>
            <a:spLocks noGrp="1"/>
          </p:cNvSpPr>
          <p:nvPr>
            <p:ph type="title"/>
          </p:nvPr>
        </p:nvSpPr>
        <p:spPr/>
        <p:txBody>
          <a:bodyPr>
            <a:normAutofit fontScale="90000"/>
          </a:bodyPr>
          <a:lstStyle/>
          <a:p>
            <a:pPr algn="ctr"/>
            <a:r>
              <a:rPr lang="en-US" dirty="0"/>
              <a:t>Why is the app not being updated regularly to address these issues? </a:t>
            </a:r>
            <a:br>
              <a:rPr lang="en-US" dirty="0"/>
            </a:br>
            <a:endParaRPr lang="en-US" dirty="0"/>
          </a:p>
        </p:txBody>
      </p:sp>
      <p:sp>
        <p:nvSpPr>
          <p:cNvPr id="3" name="Content Placeholder 2">
            <a:extLst>
              <a:ext uri="{FF2B5EF4-FFF2-40B4-BE49-F238E27FC236}">
                <a16:creationId xmlns:a16="http://schemas.microsoft.com/office/drawing/2014/main" id="{38BDBAEF-7CFC-4714-8CD1-FBC4A6378C8C}"/>
              </a:ext>
            </a:extLst>
          </p:cNvPr>
          <p:cNvSpPr>
            <a:spLocks noGrp="1"/>
          </p:cNvSpPr>
          <p:nvPr>
            <p:ph idx="1"/>
          </p:nvPr>
        </p:nvSpPr>
        <p:spPr/>
        <p:txBody>
          <a:bodyPr/>
          <a:lstStyle/>
          <a:p>
            <a:endParaRPr lang="en-US" dirty="0"/>
          </a:p>
          <a:p>
            <a:pPr lvl="1"/>
            <a:r>
              <a:rPr lang="en-US" dirty="0"/>
              <a:t>Possible factors: </a:t>
            </a:r>
            <a:endParaRPr lang="en-US" sz="2800" dirty="0"/>
          </a:p>
          <a:p>
            <a:pPr lvl="2"/>
            <a:r>
              <a:rPr lang="en-US" dirty="0"/>
              <a:t>Insufficient resources allocated to app development: Limited budget or personnel may hinder the ability to invest in regular updates and improvements.</a:t>
            </a:r>
            <a:endParaRPr lang="en-US" sz="2400" dirty="0"/>
          </a:p>
          <a:p>
            <a:pPr lvl="2"/>
            <a:r>
              <a:rPr lang="en-US" dirty="0"/>
              <a:t>Lack of a clear development roadmap: Without a defined roadmap, updates may be delayed or prioritized incorrectly.</a:t>
            </a:r>
            <a:endParaRPr lang="en-US" sz="2400" dirty="0"/>
          </a:p>
          <a:p>
            <a:pPr lvl="2"/>
            <a:r>
              <a:rPr lang="en-US" dirty="0"/>
              <a:t>Slow decision-making processes: Internal processes may be slow, hindering the timely release of updates and bug fixes.</a:t>
            </a:r>
            <a:endParaRPr lang="en-US" sz="2400" dirty="0"/>
          </a:p>
          <a:p>
            <a:endParaRPr lang="en-US" dirty="0"/>
          </a:p>
        </p:txBody>
      </p:sp>
    </p:spTree>
    <p:extLst>
      <p:ext uri="{BB962C8B-B14F-4D97-AF65-F5344CB8AC3E}">
        <p14:creationId xmlns:p14="http://schemas.microsoft.com/office/powerpoint/2010/main" val="389693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231E-90B3-49DA-81A0-339DD21D43D0}"/>
              </a:ext>
            </a:extLst>
          </p:cNvPr>
          <p:cNvSpPr>
            <a:spLocks noGrp="1"/>
          </p:cNvSpPr>
          <p:nvPr>
            <p:ph type="title"/>
          </p:nvPr>
        </p:nvSpPr>
        <p:spPr/>
        <p:txBody>
          <a:bodyPr/>
          <a:lstStyle/>
          <a:p>
            <a:r>
              <a:rPr lang="en-US" dirty="0"/>
              <a:t>Re-evaluated Problem:</a:t>
            </a:r>
            <a:br>
              <a:rPr lang="en-US" dirty="0"/>
            </a:br>
            <a:endParaRPr lang="en-US" dirty="0"/>
          </a:p>
        </p:txBody>
      </p:sp>
      <p:sp>
        <p:nvSpPr>
          <p:cNvPr id="3" name="Content Placeholder 2">
            <a:extLst>
              <a:ext uri="{FF2B5EF4-FFF2-40B4-BE49-F238E27FC236}">
                <a16:creationId xmlns:a16="http://schemas.microsoft.com/office/drawing/2014/main" id="{025AA9D9-F715-4E06-B2D3-6227F678F04A}"/>
              </a:ext>
            </a:extLst>
          </p:cNvPr>
          <p:cNvSpPr>
            <a:spLocks noGrp="1"/>
          </p:cNvSpPr>
          <p:nvPr>
            <p:ph idx="1"/>
          </p:nvPr>
        </p:nvSpPr>
        <p:spPr/>
        <p:txBody>
          <a:bodyPr/>
          <a:lstStyle/>
          <a:p>
            <a:r>
              <a:rPr lang="en-US" dirty="0"/>
              <a:t>The underlying issue is the app's declining quality and functionality, leading to:</a:t>
            </a:r>
          </a:p>
          <a:p>
            <a:pPr lvl="1"/>
            <a:r>
              <a:rPr lang="en-US" dirty="0"/>
              <a:t>Increased technical difficulties: Particularly with core features like video calls and screen sharing.</a:t>
            </a:r>
          </a:p>
          <a:p>
            <a:pPr lvl="1"/>
            <a:r>
              <a:rPr lang="en-US" dirty="0"/>
              <a:t>Deteriorating user experience: Frustration with technical issues, long wait times for support, and a perceived lack of app stability.</a:t>
            </a:r>
          </a:p>
          <a:p>
            <a:pPr lvl="1"/>
            <a:r>
              <a:rPr lang="en-US" dirty="0"/>
              <a:t>Erosion of customer trust and loyalty: Dissatisfied users are more likely to churn and seek alternatives.</a:t>
            </a:r>
          </a:p>
          <a:p>
            <a:endParaRPr lang="en-US" dirty="0"/>
          </a:p>
        </p:txBody>
      </p:sp>
    </p:spTree>
    <p:extLst>
      <p:ext uri="{BB962C8B-B14F-4D97-AF65-F5344CB8AC3E}">
        <p14:creationId xmlns:p14="http://schemas.microsoft.com/office/powerpoint/2010/main" val="127943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E3E2-E602-43BB-AC4E-5C141CF28735}"/>
              </a:ext>
            </a:extLst>
          </p:cNvPr>
          <p:cNvSpPr>
            <a:spLocks noGrp="1"/>
          </p:cNvSpPr>
          <p:nvPr>
            <p:ph type="title"/>
          </p:nvPr>
        </p:nvSpPr>
        <p:spPr>
          <a:xfrm>
            <a:off x="838200" y="365125"/>
            <a:ext cx="10515600" cy="6083801"/>
          </a:xfrm>
        </p:spPr>
        <p:txBody>
          <a:bodyPr/>
          <a:lstStyle/>
          <a:p>
            <a:r>
              <a:rPr lang="en-US" dirty="0"/>
              <a:t>New Perspective and Recommendations</a:t>
            </a:r>
            <a:br>
              <a:rPr lang="en-US" dirty="0"/>
            </a:br>
            <a:endParaRPr lang="en-US" dirty="0"/>
          </a:p>
        </p:txBody>
      </p:sp>
    </p:spTree>
    <p:extLst>
      <p:ext uri="{BB962C8B-B14F-4D97-AF65-F5344CB8AC3E}">
        <p14:creationId xmlns:p14="http://schemas.microsoft.com/office/powerpoint/2010/main" val="3286840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B3E5-BD6F-4562-8E96-0F202466D02B}"/>
              </a:ext>
            </a:extLst>
          </p:cNvPr>
          <p:cNvSpPr>
            <a:spLocks noGrp="1"/>
          </p:cNvSpPr>
          <p:nvPr>
            <p:ph type="title"/>
          </p:nvPr>
        </p:nvSpPr>
        <p:spPr/>
        <p:txBody>
          <a:bodyPr/>
          <a:lstStyle/>
          <a:p>
            <a:pPr lvl="0"/>
            <a:r>
              <a:rPr lang="en-US" dirty="0"/>
              <a:t>Prioritize app quality and innovation:</a:t>
            </a:r>
            <a:endParaRPr lang="en-US" sz="4800" dirty="0"/>
          </a:p>
        </p:txBody>
      </p:sp>
      <p:sp>
        <p:nvSpPr>
          <p:cNvPr id="3" name="Content Placeholder 2">
            <a:extLst>
              <a:ext uri="{FF2B5EF4-FFF2-40B4-BE49-F238E27FC236}">
                <a16:creationId xmlns:a16="http://schemas.microsoft.com/office/drawing/2014/main" id="{FF027754-AF79-455B-8F44-27B89694E88F}"/>
              </a:ext>
            </a:extLst>
          </p:cNvPr>
          <p:cNvSpPr>
            <a:spLocks noGrp="1"/>
          </p:cNvSpPr>
          <p:nvPr>
            <p:ph idx="1"/>
          </p:nvPr>
        </p:nvSpPr>
        <p:spPr/>
        <p:txBody>
          <a:bodyPr/>
          <a:lstStyle/>
          <a:p>
            <a:pPr lvl="1"/>
            <a:r>
              <a:rPr lang="en-US" dirty="0"/>
              <a:t>Invest in app development and maintenance: Allocate sufficient resources, establish a clear roadmap, and streamline decision-making processes.</a:t>
            </a:r>
            <a:endParaRPr lang="en-US" sz="2800" dirty="0"/>
          </a:p>
          <a:p>
            <a:pPr lvl="1"/>
            <a:r>
              <a:rPr lang="en-US" dirty="0"/>
              <a:t>Regularly update the app with bug fixes, performance improvements, and new features: Focus on enhancing core features like video calls and screen sharing.</a:t>
            </a:r>
            <a:endParaRPr lang="en-US" sz="2800" dirty="0"/>
          </a:p>
          <a:p>
            <a:pPr lvl="1"/>
            <a:r>
              <a:rPr lang="en-US" dirty="0"/>
              <a:t>Conduct thorough testing and quality assurance: Minimize the occurrence of bugs and ensure a stable user experience.</a:t>
            </a:r>
            <a:endParaRPr lang="en-US" sz="2800" dirty="0"/>
          </a:p>
          <a:p>
            <a:endParaRPr lang="en-US" dirty="0"/>
          </a:p>
        </p:txBody>
      </p:sp>
    </p:spTree>
    <p:extLst>
      <p:ext uri="{BB962C8B-B14F-4D97-AF65-F5344CB8AC3E}">
        <p14:creationId xmlns:p14="http://schemas.microsoft.com/office/powerpoint/2010/main" val="1727342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0D912-037A-4DAA-8B3C-AE1F390CD240}"/>
              </a:ext>
            </a:extLst>
          </p:cNvPr>
          <p:cNvSpPr>
            <a:spLocks noGrp="1"/>
          </p:cNvSpPr>
          <p:nvPr>
            <p:ph type="title"/>
          </p:nvPr>
        </p:nvSpPr>
        <p:spPr/>
        <p:txBody>
          <a:bodyPr/>
          <a:lstStyle/>
          <a:p>
            <a:r>
              <a:rPr lang="en-US" dirty="0"/>
              <a:t>Enhance customer support:</a:t>
            </a:r>
          </a:p>
        </p:txBody>
      </p:sp>
      <p:sp>
        <p:nvSpPr>
          <p:cNvPr id="3" name="Content Placeholder 2">
            <a:extLst>
              <a:ext uri="{FF2B5EF4-FFF2-40B4-BE49-F238E27FC236}">
                <a16:creationId xmlns:a16="http://schemas.microsoft.com/office/drawing/2014/main" id="{2E475039-BCD2-4376-8FC6-DBF603DDA282}"/>
              </a:ext>
            </a:extLst>
          </p:cNvPr>
          <p:cNvSpPr>
            <a:spLocks noGrp="1"/>
          </p:cNvSpPr>
          <p:nvPr>
            <p:ph idx="1"/>
          </p:nvPr>
        </p:nvSpPr>
        <p:spPr/>
        <p:txBody>
          <a:bodyPr/>
          <a:lstStyle/>
          <a:p>
            <a:endParaRPr lang="en-US" dirty="0"/>
          </a:p>
          <a:p>
            <a:pPr lvl="1"/>
            <a:r>
              <a:rPr lang="en-US" dirty="0"/>
              <a:t>Increase staffing levels: Hire additional customer support representatives to handle increased call volumes.</a:t>
            </a:r>
            <a:endParaRPr lang="en-US" sz="2800" dirty="0"/>
          </a:p>
          <a:p>
            <a:pPr lvl="1"/>
            <a:r>
              <a:rPr lang="en-US" dirty="0"/>
              <a:t>Improve support processes: Implement efficient workflows, utilize AI-powered chatbots, and provide self-service options to reduce reliance on human agents.</a:t>
            </a:r>
            <a:endParaRPr lang="en-US" sz="2800" dirty="0"/>
          </a:p>
          <a:p>
            <a:pPr lvl="1"/>
            <a:r>
              <a:rPr lang="en-US" dirty="0"/>
              <a:t>Invest in employee training and development: Equip support representatives with the knowledge and skills to effectively resolve customer issues.</a:t>
            </a:r>
            <a:endParaRPr lang="en-US" sz="2800" dirty="0"/>
          </a:p>
          <a:p>
            <a:pPr marL="0" indent="0">
              <a:buNone/>
            </a:pPr>
            <a:endParaRPr lang="en-US" dirty="0"/>
          </a:p>
        </p:txBody>
      </p:sp>
    </p:spTree>
    <p:extLst>
      <p:ext uri="{BB962C8B-B14F-4D97-AF65-F5344CB8AC3E}">
        <p14:creationId xmlns:p14="http://schemas.microsoft.com/office/powerpoint/2010/main" val="830200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C65F-1E21-4A21-A5BF-C79B02A1ECA8}"/>
              </a:ext>
            </a:extLst>
          </p:cNvPr>
          <p:cNvSpPr>
            <a:spLocks noGrp="1"/>
          </p:cNvSpPr>
          <p:nvPr>
            <p:ph type="title"/>
          </p:nvPr>
        </p:nvSpPr>
        <p:spPr/>
        <p:txBody>
          <a:bodyPr/>
          <a:lstStyle/>
          <a:p>
            <a:r>
              <a:rPr lang="en-US" dirty="0"/>
              <a:t>What is Root Cause Analysis?</a:t>
            </a:r>
          </a:p>
        </p:txBody>
      </p:sp>
      <p:sp>
        <p:nvSpPr>
          <p:cNvPr id="3" name="Content Placeholder 2">
            <a:extLst>
              <a:ext uri="{FF2B5EF4-FFF2-40B4-BE49-F238E27FC236}">
                <a16:creationId xmlns:a16="http://schemas.microsoft.com/office/drawing/2014/main" id="{A382FBDD-EFDB-43F6-9BA3-B455D5D149E2}"/>
              </a:ext>
            </a:extLst>
          </p:cNvPr>
          <p:cNvSpPr>
            <a:spLocks noGrp="1"/>
          </p:cNvSpPr>
          <p:nvPr>
            <p:ph idx="1"/>
          </p:nvPr>
        </p:nvSpPr>
        <p:spPr/>
        <p:txBody>
          <a:bodyPr/>
          <a:lstStyle/>
          <a:p>
            <a:r>
              <a:rPr lang="en-US" dirty="0"/>
              <a:t>RCA is a method used to identify the underlying reasons for a problem or issue that involves the following steps:</a:t>
            </a:r>
          </a:p>
          <a:p>
            <a:pPr lvl="1"/>
            <a:r>
              <a:rPr lang="en-US" dirty="0"/>
              <a:t>Data Collection</a:t>
            </a:r>
          </a:p>
          <a:p>
            <a:pPr lvl="1"/>
            <a:r>
              <a:rPr lang="en-US" dirty="0"/>
              <a:t>Identify Possible causes</a:t>
            </a:r>
          </a:p>
          <a:p>
            <a:pPr lvl="1"/>
            <a:r>
              <a:rPr lang="en-US" dirty="0"/>
              <a:t>Analyze Causes</a:t>
            </a:r>
          </a:p>
          <a:p>
            <a:pPr lvl="1"/>
            <a:r>
              <a:rPr lang="en-US" dirty="0"/>
              <a:t>Implement Solutions</a:t>
            </a:r>
          </a:p>
        </p:txBody>
      </p:sp>
    </p:spTree>
    <p:extLst>
      <p:ext uri="{BB962C8B-B14F-4D97-AF65-F5344CB8AC3E}">
        <p14:creationId xmlns:p14="http://schemas.microsoft.com/office/powerpoint/2010/main" val="852664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BF0D-B4A1-4255-8574-7B390C03351A}"/>
              </a:ext>
            </a:extLst>
          </p:cNvPr>
          <p:cNvSpPr>
            <a:spLocks noGrp="1"/>
          </p:cNvSpPr>
          <p:nvPr>
            <p:ph type="title"/>
          </p:nvPr>
        </p:nvSpPr>
        <p:spPr/>
        <p:txBody>
          <a:bodyPr/>
          <a:lstStyle/>
          <a:p>
            <a:r>
              <a:rPr lang="en-US" dirty="0"/>
              <a:t>Re-evaluate pricing and value proposition: </a:t>
            </a:r>
            <a:br>
              <a:rPr lang="en-US" dirty="0"/>
            </a:br>
            <a:endParaRPr lang="en-US" dirty="0"/>
          </a:p>
        </p:txBody>
      </p:sp>
      <p:sp>
        <p:nvSpPr>
          <p:cNvPr id="3" name="Content Placeholder 2">
            <a:extLst>
              <a:ext uri="{FF2B5EF4-FFF2-40B4-BE49-F238E27FC236}">
                <a16:creationId xmlns:a16="http://schemas.microsoft.com/office/drawing/2014/main" id="{C73D870D-82DD-4665-8F6A-E0B5ED06C841}"/>
              </a:ext>
            </a:extLst>
          </p:cNvPr>
          <p:cNvSpPr>
            <a:spLocks noGrp="1"/>
          </p:cNvSpPr>
          <p:nvPr>
            <p:ph idx="1"/>
          </p:nvPr>
        </p:nvSpPr>
        <p:spPr/>
        <p:txBody>
          <a:bodyPr/>
          <a:lstStyle/>
          <a:p>
            <a:endParaRPr lang="en-US" dirty="0"/>
          </a:p>
          <a:p>
            <a:pPr lvl="1"/>
            <a:r>
              <a:rPr lang="en-US" dirty="0"/>
              <a:t>Conduct market research to understand competitor pricing and offerings.</a:t>
            </a:r>
            <a:endParaRPr lang="en-US" sz="2800" dirty="0"/>
          </a:p>
          <a:p>
            <a:pPr lvl="1"/>
            <a:r>
              <a:rPr lang="en-US" dirty="0"/>
              <a:t>Adjust pricing to reflect the app's value proposition and competitive landscape.</a:t>
            </a:r>
            <a:endParaRPr lang="en-US" sz="2800" dirty="0"/>
          </a:p>
          <a:p>
            <a:pPr lvl="1"/>
            <a:r>
              <a:rPr lang="en-US" dirty="0"/>
              <a:t>Continuously improve the app's features and functionality to justify the price point.</a:t>
            </a:r>
            <a:endParaRPr lang="en-US" sz="2800" dirty="0"/>
          </a:p>
          <a:p>
            <a:endParaRPr lang="en-US" dirty="0"/>
          </a:p>
        </p:txBody>
      </p:sp>
    </p:spTree>
    <p:extLst>
      <p:ext uri="{BB962C8B-B14F-4D97-AF65-F5344CB8AC3E}">
        <p14:creationId xmlns:p14="http://schemas.microsoft.com/office/powerpoint/2010/main" val="3639865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descr="Blue circle connected to a horizontal line, part of an organizational chart">
            <a:extLst>
              <a:ext uri="{FF2B5EF4-FFF2-40B4-BE49-F238E27FC236}">
                <a16:creationId xmlns:a16="http://schemas.microsoft.com/office/drawing/2014/main" id="{06DCC092-BA5A-442A-83F9-82522A7C4857}"/>
              </a:ext>
            </a:extLst>
          </p:cNvPr>
          <p:cNvSpPr/>
          <p:nvPr/>
        </p:nvSpPr>
        <p:spPr>
          <a:xfrm>
            <a:off x="1661020" y="1258349"/>
            <a:ext cx="1694576" cy="1040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descr="Blue circle connected to a horizontal line, part of an organizational chart">
            <a:extLst>
              <a:ext uri="{FF2B5EF4-FFF2-40B4-BE49-F238E27FC236}">
                <a16:creationId xmlns:a16="http://schemas.microsoft.com/office/drawing/2014/main" id="{2F06E4EB-248F-4042-AC3A-ED283A7687A1}"/>
              </a:ext>
            </a:extLst>
          </p:cNvPr>
          <p:cNvSpPr/>
          <p:nvPr/>
        </p:nvSpPr>
        <p:spPr>
          <a:xfrm>
            <a:off x="4523064" y="1258349"/>
            <a:ext cx="1694576" cy="1040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descr="Blue circle connected to a horizontal line, part of an organizational chart">
            <a:extLst>
              <a:ext uri="{FF2B5EF4-FFF2-40B4-BE49-F238E27FC236}">
                <a16:creationId xmlns:a16="http://schemas.microsoft.com/office/drawing/2014/main" id="{A426CEC7-CA18-4FBC-9948-89B4AC8A9E64}"/>
              </a:ext>
            </a:extLst>
          </p:cNvPr>
          <p:cNvSpPr/>
          <p:nvPr/>
        </p:nvSpPr>
        <p:spPr>
          <a:xfrm>
            <a:off x="7249486" y="1258349"/>
            <a:ext cx="1694576" cy="1040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descr="Blue circle connected to a horizontal line, part of an organizational chart">
            <a:extLst>
              <a:ext uri="{FF2B5EF4-FFF2-40B4-BE49-F238E27FC236}">
                <a16:creationId xmlns:a16="http://schemas.microsoft.com/office/drawing/2014/main" id="{2B940004-DF1C-4875-A69B-F6A7DECCB28D}"/>
              </a:ext>
            </a:extLst>
          </p:cNvPr>
          <p:cNvSpPr/>
          <p:nvPr/>
        </p:nvSpPr>
        <p:spPr>
          <a:xfrm>
            <a:off x="813732" y="4212672"/>
            <a:ext cx="1694576" cy="1040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descr="Blue circle connected to a horizontal line, part of an organizational chart">
            <a:extLst>
              <a:ext uri="{FF2B5EF4-FFF2-40B4-BE49-F238E27FC236}">
                <a16:creationId xmlns:a16="http://schemas.microsoft.com/office/drawing/2014/main" id="{34AF54EF-A56B-4318-A7BB-77685D2F9F6E}"/>
              </a:ext>
            </a:extLst>
          </p:cNvPr>
          <p:cNvSpPr/>
          <p:nvPr/>
        </p:nvSpPr>
        <p:spPr>
          <a:xfrm>
            <a:off x="3675776" y="4212672"/>
            <a:ext cx="1694576" cy="1040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descr="Blue circle connected to a horizontal line, part of an organizational chart">
            <a:extLst>
              <a:ext uri="{FF2B5EF4-FFF2-40B4-BE49-F238E27FC236}">
                <a16:creationId xmlns:a16="http://schemas.microsoft.com/office/drawing/2014/main" id="{22A92B15-548E-4506-8F55-AA44977BE02F}"/>
              </a:ext>
            </a:extLst>
          </p:cNvPr>
          <p:cNvSpPr/>
          <p:nvPr/>
        </p:nvSpPr>
        <p:spPr>
          <a:xfrm>
            <a:off x="6402198" y="4212672"/>
            <a:ext cx="1694576" cy="10402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descr="Straight line that runs horizontally across the center. The other elements of the organizational chart connect to the line.">
            <a:extLst>
              <a:ext uri="{FF2B5EF4-FFF2-40B4-BE49-F238E27FC236}">
                <a16:creationId xmlns:a16="http://schemas.microsoft.com/office/drawing/2014/main" id="{F72F04BA-4BAB-4217-B20A-B209B6725237}"/>
              </a:ext>
            </a:extLst>
          </p:cNvPr>
          <p:cNvCxnSpPr/>
          <p:nvPr/>
        </p:nvCxnSpPr>
        <p:spPr>
          <a:xfrm>
            <a:off x="1895912" y="3145872"/>
            <a:ext cx="85735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descr="A line that connects the blue circle to the straight horizontal line in the center, part of the organizational chart.">
            <a:extLst>
              <a:ext uri="{FF2B5EF4-FFF2-40B4-BE49-F238E27FC236}">
                <a16:creationId xmlns:a16="http://schemas.microsoft.com/office/drawing/2014/main" id="{92F70340-3BCB-47C1-A228-410D99D93F78}"/>
              </a:ext>
            </a:extLst>
          </p:cNvPr>
          <p:cNvCxnSpPr>
            <a:cxnSpLocks/>
            <a:stCxn id="6" idx="0"/>
          </p:cNvCxnSpPr>
          <p:nvPr/>
        </p:nvCxnSpPr>
        <p:spPr>
          <a:xfrm flipV="1">
            <a:off x="1661020" y="3145871"/>
            <a:ext cx="712016" cy="106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descr="A line that connects the blue circle to the straight horizontal line in the center, part of the organizational chart.">
            <a:extLst>
              <a:ext uri="{FF2B5EF4-FFF2-40B4-BE49-F238E27FC236}">
                <a16:creationId xmlns:a16="http://schemas.microsoft.com/office/drawing/2014/main" id="{4B7690AE-5B18-4776-B93A-7B6E7A263E9E}"/>
              </a:ext>
            </a:extLst>
          </p:cNvPr>
          <p:cNvCxnSpPr>
            <a:cxnSpLocks/>
          </p:cNvCxnSpPr>
          <p:nvPr/>
        </p:nvCxnSpPr>
        <p:spPr>
          <a:xfrm flipV="1">
            <a:off x="4523064" y="3145871"/>
            <a:ext cx="594222" cy="106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descr="A line that connects the blue circle to the straight horizontal line in the center, part of the organizational chart.">
            <a:extLst>
              <a:ext uri="{FF2B5EF4-FFF2-40B4-BE49-F238E27FC236}">
                <a16:creationId xmlns:a16="http://schemas.microsoft.com/office/drawing/2014/main" id="{A7A86B8E-EDD1-4879-9B26-B47A59B7FACD}"/>
              </a:ext>
            </a:extLst>
          </p:cNvPr>
          <p:cNvCxnSpPr>
            <a:cxnSpLocks/>
          </p:cNvCxnSpPr>
          <p:nvPr/>
        </p:nvCxnSpPr>
        <p:spPr>
          <a:xfrm flipV="1">
            <a:off x="7291433" y="3145871"/>
            <a:ext cx="629171" cy="106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descr="A line that connects the blue circle to the straight horizontal line in the center, part of the organizational chart.">
            <a:extLst>
              <a:ext uri="{FF2B5EF4-FFF2-40B4-BE49-F238E27FC236}">
                <a16:creationId xmlns:a16="http://schemas.microsoft.com/office/drawing/2014/main" id="{BCCB8218-54CA-43FD-823F-95BC7EB27C14}"/>
              </a:ext>
            </a:extLst>
          </p:cNvPr>
          <p:cNvCxnSpPr>
            <a:stCxn id="2" idx="4"/>
          </p:cNvCxnSpPr>
          <p:nvPr/>
        </p:nvCxnSpPr>
        <p:spPr>
          <a:xfrm>
            <a:off x="2508308" y="2298583"/>
            <a:ext cx="687897" cy="847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descr="A line that connects the blue circle to the straight horizontal line in the center, part of the organizational chart.">
            <a:extLst>
              <a:ext uri="{FF2B5EF4-FFF2-40B4-BE49-F238E27FC236}">
                <a16:creationId xmlns:a16="http://schemas.microsoft.com/office/drawing/2014/main" id="{5DEEA354-2394-4F0F-A865-5E19EA64BC49}"/>
              </a:ext>
            </a:extLst>
          </p:cNvPr>
          <p:cNvCxnSpPr/>
          <p:nvPr/>
        </p:nvCxnSpPr>
        <p:spPr>
          <a:xfrm>
            <a:off x="5550015" y="2298583"/>
            <a:ext cx="687897" cy="847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descr="A line that connects the blue circle to the straight horizontal line in the center, part of the organizational chart.">
            <a:extLst>
              <a:ext uri="{FF2B5EF4-FFF2-40B4-BE49-F238E27FC236}">
                <a16:creationId xmlns:a16="http://schemas.microsoft.com/office/drawing/2014/main" id="{EB7ADC68-117D-4494-9A5B-B406AFCFFAD4}"/>
              </a:ext>
            </a:extLst>
          </p:cNvPr>
          <p:cNvCxnSpPr/>
          <p:nvPr/>
        </p:nvCxnSpPr>
        <p:spPr>
          <a:xfrm>
            <a:off x="8272941" y="2298582"/>
            <a:ext cx="687897" cy="847289"/>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Rounded Corners 21" descr="Bule rectangle at the end of the horizontal line in the center. Part of the organizational chart.">
            <a:extLst>
              <a:ext uri="{FF2B5EF4-FFF2-40B4-BE49-F238E27FC236}">
                <a16:creationId xmlns:a16="http://schemas.microsoft.com/office/drawing/2014/main" id="{2B794645-E318-4AF8-B5CE-56326D3B5A83}"/>
              </a:ext>
            </a:extLst>
          </p:cNvPr>
          <p:cNvSpPr/>
          <p:nvPr/>
        </p:nvSpPr>
        <p:spPr>
          <a:xfrm>
            <a:off x="10234571" y="2188827"/>
            <a:ext cx="1694576" cy="1913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D8C8D235-0203-4FB8-BCD3-0BE7D9398E4C}"/>
              </a:ext>
              <a:ext uri="{C183D7F6-B498-43B3-948B-1728B52AA6E4}">
                <adec:decorative xmlns:adec="http://schemas.microsoft.com/office/drawing/2017/decorative" val="1"/>
              </a:ext>
            </a:extLst>
          </p:cNvPr>
          <p:cNvSpPr txBox="1"/>
          <p:nvPr/>
        </p:nvSpPr>
        <p:spPr>
          <a:xfrm>
            <a:off x="3197602" y="2555856"/>
            <a:ext cx="1174458" cy="411054"/>
          </a:xfrm>
          <a:prstGeom prst="rect">
            <a:avLst/>
          </a:prstGeom>
          <a:noFill/>
        </p:spPr>
        <p:txBody>
          <a:bodyPr wrap="square" rtlCol="0">
            <a:spAutoFit/>
          </a:bodyPr>
          <a:lstStyle/>
          <a:p>
            <a:endParaRPr lang="en-US" dirty="0"/>
          </a:p>
        </p:txBody>
      </p:sp>
      <p:sp>
        <p:nvSpPr>
          <p:cNvPr id="25" name="TextBox 24">
            <a:extLst>
              <a:ext uri="{FF2B5EF4-FFF2-40B4-BE49-F238E27FC236}">
                <a16:creationId xmlns:a16="http://schemas.microsoft.com/office/drawing/2014/main" id="{B9F92A73-C553-439F-B039-1E77B4D279EE}"/>
              </a:ext>
              <a:ext uri="{C183D7F6-B498-43B3-948B-1728B52AA6E4}">
                <adec:decorative xmlns:adec="http://schemas.microsoft.com/office/drawing/2017/decorative" val="1"/>
              </a:ext>
            </a:extLst>
          </p:cNvPr>
          <p:cNvSpPr txBox="1"/>
          <p:nvPr/>
        </p:nvSpPr>
        <p:spPr>
          <a:xfrm>
            <a:off x="1604394" y="3396846"/>
            <a:ext cx="1174458" cy="411054"/>
          </a:xfrm>
          <a:prstGeom prst="rect">
            <a:avLst/>
          </a:prstGeom>
          <a:noFill/>
        </p:spPr>
        <p:txBody>
          <a:bodyPr wrap="square" rtlCol="0">
            <a:spAutoFit/>
          </a:bodyPr>
          <a:lstStyle/>
          <a:p>
            <a:endParaRPr lang="en-US" dirty="0"/>
          </a:p>
        </p:txBody>
      </p:sp>
      <p:sp>
        <p:nvSpPr>
          <p:cNvPr id="26" name="TextBox 25">
            <a:extLst>
              <a:ext uri="{FF2B5EF4-FFF2-40B4-BE49-F238E27FC236}">
                <a16:creationId xmlns:a16="http://schemas.microsoft.com/office/drawing/2014/main" id="{12BDC982-37C8-4379-9415-4D7E6AC8B8E6}"/>
              </a:ext>
              <a:ext uri="{C183D7F6-B498-43B3-948B-1728B52AA6E4}">
                <adec:decorative xmlns:adec="http://schemas.microsoft.com/office/drawing/2017/decorative" val="1"/>
              </a:ext>
            </a:extLst>
          </p:cNvPr>
          <p:cNvSpPr txBox="1"/>
          <p:nvPr/>
        </p:nvSpPr>
        <p:spPr>
          <a:xfrm>
            <a:off x="1599675" y="3393705"/>
            <a:ext cx="1174458" cy="411054"/>
          </a:xfrm>
          <a:prstGeom prst="rect">
            <a:avLst/>
          </a:prstGeom>
          <a:noFill/>
        </p:spPr>
        <p:txBody>
          <a:bodyPr wrap="square" rtlCol="0">
            <a:spAutoFit/>
          </a:bodyPr>
          <a:lstStyle/>
          <a:p>
            <a:endParaRPr lang="en-US" dirty="0"/>
          </a:p>
        </p:txBody>
      </p:sp>
      <p:sp>
        <p:nvSpPr>
          <p:cNvPr id="27" name="TextBox 26" descr="White rectangle connected between the blue circle and the horizontal line in the center. Part of the organizational chart.">
            <a:extLst>
              <a:ext uri="{FF2B5EF4-FFF2-40B4-BE49-F238E27FC236}">
                <a16:creationId xmlns:a16="http://schemas.microsoft.com/office/drawing/2014/main" id="{704A0CFC-DD5A-4199-9B9D-C1C2A5F0031B}"/>
              </a:ext>
            </a:extLst>
          </p:cNvPr>
          <p:cNvSpPr txBox="1"/>
          <p:nvPr/>
        </p:nvSpPr>
        <p:spPr>
          <a:xfrm>
            <a:off x="1594956" y="3418517"/>
            <a:ext cx="1174458" cy="4110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28" name="TextBox 27" descr="White rectangle connected between the blue circle and the horizontal line in the center. Part of the organizational chart.">
            <a:extLst>
              <a:ext uri="{FF2B5EF4-FFF2-40B4-BE49-F238E27FC236}">
                <a16:creationId xmlns:a16="http://schemas.microsoft.com/office/drawing/2014/main" id="{DA8E83D5-30EA-494C-95FC-2A46E571384F}"/>
              </a:ext>
            </a:extLst>
          </p:cNvPr>
          <p:cNvSpPr txBox="1"/>
          <p:nvPr/>
        </p:nvSpPr>
        <p:spPr>
          <a:xfrm>
            <a:off x="2181138" y="2439809"/>
            <a:ext cx="1174458" cy="4110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29" name="TextBox 28" descr="White rectangle connected between the blue circle and the horizontal line in the center. Part of the organizational chart.">
            <a:extLst>
              <a:ext uri="{FF2B5EF4-FFF2-40B4-BE49-F238E27FC236}">
                <a16:creationId xmlns:a16="http://schemas.microsoft.com/office/drawing/2014/main" id="{286D357B-5609-46E0-B9FB-F03195AE2F44}"/>
              </a:ext>
            </a:extLst>
          </p:cNvPr>
          <p:cNvSpPr txBox="1"/>
          <p:nvPr/>
        </p:nvSpPr>
        <p:spPr>
          <a:xfrm>
            <a:off x="7046051" y="3465356"/>
            <a:ext cx="1174458" cy="4110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30" name="TextBox 29" descr="White rectangle connected between the blue circle and the horizontal line in the center. Part of the organizational chart.">
            <a:extLst>
              <a:ext uri="{FF2B5EF4-FFF2-40B4-BE49-F238E27FC236}">
                <a16:creationId xmlns:a16="http://schemas.microsoft.com/office/drawing/2014/main" id="{C4CF412A-7966-463B-A31C-DBFC13924BFE}"/>
              </a:ext>
            </a:extLst>
          </p:cNvPr>
          <p:cNvSpPr txBox="1"/>
          <p:nvPr/>
        </p:nvSpPr>
        <p:spPr>
          <a:xfrm>
            <a:off x="5306734" y="2483845"/>
            <a:ext cx="1174458" cy="4110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31" name="TextBox 30" descr="White rectangle connected between the blue circle and the horizontal line in the center. Part of the organizational chart.">
            <a:extLst>
              <a:ext uri="{FF2B5EF4-FFF2-40B4-BE49-F238E27FC236}">
                <a16:creationId xmlns:a16="http://schemas.microsoft.com/office/drawing/2014/main" id="{FCE44774-94D6-487B-B129-8900EE67E051}"/>
              </a:ext>
            </a:extLst>
          </p:cNvPr>
          <p:cNvSpPr txBox="1"/>
          <p:nvPr/>
        </p:nvSpPr>
        <p:spPr>
          <a:xfrm>
            <a:off x="4356332" y="3506601"/>
            <a:ext cx="1174458" cy="4110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32" name="TextBox 31" descr="White rectangle connected between the blue circle and the horizontal line in the center. Part of the organizational chart.">
            <a:extLst>
              <a:ext uri="{FF2B5EF4-FFF2-40B4-BE49-F238E27FC236}">
                <a16:creationId xmlns:a16="http://schemas.microsoft.com/office/drawing/2014/main" id="{548C67D1-17E6-4DFF-A20C-44A6385092A4}"/>
              </a:ext>
            </a:extLst>
          </p:cNvPr>
          <p:cNvSpPr txBox="1"/>
          <p:nvPr/>
        </p:nvSpPr>
        <p:spPr>
          <a:xfrm>
            <a:off x="7964650" y="2439809"/>
            <a:ext cx="1174458" cy="4110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5" name="Title 4">
            <a:extLst>
              <a:ext uri="{FF2B5EF4-FFF2-40B4-BE49-F238E27FC236}">
                <a16:creationId xmlns:a16="http://schemas.microsoft.com/office/drawing/2014/main" id="{FC1840A6-B18E-963D-0756-322A329E8CA0}"/>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dirty="0"/>
              <a:t>Organizational Chart Representing </a:t>
            </a:r>
            <a:r>
              <a:rPr lang="en-US"/>
              <a:t>Hierarchical Structure</a:t>
            </a:r>
            <a:endParaRPr lang="en-US" dirty="0"/>
          </a:p>
        </p:txBody>
      </p:sp>
    </p:spTree>
    <p:extLst>
      <p:ext uri="{BB962C8B-B14F-4D97-AF65-F5344CB8AC3E}">
        <p14:creationId xmlns:p14="http://schemas.microsoft.com/office/powerpoint/2010/main" val="2707442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E99-C06E-4D28-9F00-61D914A30792}"/>
              </a:ext>
            </a:extLst>
          </p:cNvPr>
          <p:cNvSpPr>
            <a:spLocks noGrp="1"/>
          </p:cNvSpPr>
          <p:nvPr>
            <p:ph type="title"/>
          </p:nvPr>
        </p:nvSpPr>
        <p:spPr/>
        <p:txBody>
          <a:bodyPr/>
          <a:lstStyle/>
          <a:p>
            <a:r>
              <a:rPr lang="en-US" dirty="0"/>
              <a:t>Improving Customer Satisfaction in a Call Center</a:t>
            </a:r>
          </a:p>
        </p:txBody>
      </p:sp>
      <p:sp>
        <p:nvSpPr>
          <p:cNvPr id="3" name="Content Placeholder 2">
            <a:extLst>
              <a:ext uri="{FF2B5EF4-FFF2-40B4-BE49-F238E27FC236}">
                <a16:creationId xmlns:a16="http://schemas.microsoft.com/office/drawing/2014/main" id="{3B28B7BD-A50E-42C3-8BA8-28370EC82A8F}"/>
              </a:ext>
            </a:extLst>
          </p:cNvPr>
          <p:cNvSpPr>
            <a:spLocks noGrp="1"/>
          </p:cNvSpPr>
          <p:nvPr>
            <p:ph idx="1"/>
          </p:nvPr>
        </p:nvSpPr>
        <p:spPr/>
        <p:txBody>
          <a:bodyPr>
            <a:normAutofit/>
          </a:bodyPr>
          <a:lstStyle/>
          <a:p>
            <a:pPr marL="0" indent="0">
              <a:buNone/>
            </a:pPr>
            <a:r>
              <a:rPr lang="en-US" dirty="0"/>
              <a:t>A call center was experiencing a high volume of customer complaints about long wait times and unresolved issues.</a:t>
            </a:r>
          </a:p>
          <a:p>
            <a:endParaRPr lang="en-US" dirty="0"/>
          </a:p>
        </p:txBody>
      </p:sp>
    </p:spTree>
    <p:extLst>
      <p:ext uri="{BB962C8B-B14F-4D97-AF65-F5344CB8AC3E}">
        <p14:creationId xmlns:p14="http://schemas.microsoft.com/office/powerpoint/2010/main" val="60401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E99-C06E-4D28-9F00-61D914A30792}"/>
              </a:ext>
            </a:extLst>
          </p:cNvPr>
          <p:cNvSpPr>
            <a:spLocks noGrp="1"/>
          </p:cNvSpPr>
          <p:nvPr>
            <p:ph type="title"/>
          </p:nvPr>
        </p:nvSpPr>
        <p:spPr/>
        <p:txBody>
          <a:bodyPr/>
          <a:lstStyle/>
          <a:p>
            <a:r>
              <a:rPr lang="en-US" dirty="0"/>
              <a:t>Improving Customer Satisfaction in a Call Center</a:t>
            </a:r>
          </a:p>
        </p:txBody>
      </p:sp>
      <p:sp>
        <p:nvSpPr>
          <p:cNvPr id="3" name="Content Placeholder 2">
            <a:extLst>
              <a:ext uri="{FF2B5EF4-FFF2-40B4-BE49-F238E27FC236}">
                <a16:creationId xmlns:a16="http://schemas.microsoft.com/office/drawing/2014/main" id="{3B28B7BD-A50E-42C3-8BA8-28370EC82A8F}"/>
              </a:ext>
            </a:extLst>
          </p:cNvPr>
          <p:cNvSpPr>
            <a:spLocks noGrp="1"/>
          </p:cNvSpPr>
          <p:nvPr>
            <p:ph idx="1"/>
          </p:nvPr>
        </p:nvSpPr>
        <p:spPr/>
        <p:txBody>
          <a:bodyPr>
            <a:normAutofit/>
          </a:bodyPr>
          <a:lstStyle/>
          <a:p>
            <a:r>
              <a:rPr lang="en-US" b="1" dirty="0"/>
              <a:t>Root Cause Analysis:</a:t>
            </a:r>
            <a:endParaRPr lang="en-US" dirty="0"/>
          </a:p>
          <a:p>
            <a:pPr lvl="1"/>
            <a:r>
              <a:rPr lang="en-US" b="1" dirty="0"/>
              <a:t>Data Collection:</a:t>
            </a:r>
            <a:r>
              <a:rPr lang="en-US" dirty="0"/>
              <a:t> The call center collected data on call wait times, call durations, and customer feedback.</a:t>
            </a:r>
          </a:p>
          <a:p>
            <a:pPr lvl="1"/>
            <a:r>
              <a:rPr lang="en-US" b="1" dirty="0"/>
              <a:t>Identifying Possible Causes:</a:t>
            </a:r>
            <a:r>
              <a:rPr lang="en-US" dirty="0"/>
              <a:t> The team identified several potential causes, including understaffing, inadequate training, and outdated technology.</a:t>
            </a:r>
          </a:p>
          <a:p>
            <a:pPr lvl="1"/>
            <a:r>
              <a:rPr lang="en-US" b="1" dirty="0"/>
              <a:t>Analyzing the Causes:</a:t>
            </a:r>
            <a:r>
              <a:rPr lang="en-US" dirty="0"/>
              <a:t> Through further analysis, the team discovered that the primary root cause was inadequate training, which led to longer call durations and unresolved issues.</a:t>
            </a:r>
          </a:p>
          <a:p>
            <a:pPr lvl="1"/>
            <a:r>
              <a:rPr lang="en-US" b="1" dirty="0"/>
              <a:t>Implementing Solutions:</a:t>
            </a:r>
            <a:r>
              <a:rPr lang="en-US" dirty="0"/>
              <a:t> The call center implemented a comprehensive training program for its staff, focusing on improving their problem-solving skills and product knowledge.</a:t>
            </a:r>
          </a:p>
          <a:p>
            <a:endParaRPr lang="en-US" dirty="0"/>
          </a:p>
        </p:txBody>
      </p:sp>
    </p:spTree>
    <p:extLst>
      <p:ext uri="{BB962C8B-B14F-4D97-AF65-F5344CB8AC3E}">
        <p14:creationId xmlns:p14="http://schemas.microsoft.com/office/powerpoint/2010/main" val="3711895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E99-C06E-4D28-9F00-61D914A30792}"/>
              </a:ext>
            </a:extLst>
          </p:cNvPr>
          <p:cNvSpPr>
            <a:spLocks noGrp="1"/>
          </p:cNvSpPr>
          <p:nvPr>
            <p:ph type="title"/>
          </p:nvPr>
        </p:nvSpPr>
        <p:spPr/>
        <p:txBody>
          <a:bodyPr/>
          <a:lstStyle/>
          <a:p>
            <a:r>
              <a:rPr lang="en-US" dirty="0"/>
              <a:t>Improving Customer Satisfaction in a Call Center</a:t>
            </a:r>
          </a:p>
        </p:txBody>
      </p:sp>
      <p:sp>
        <p:nvSpPr>
          <p:cNvPr id="3" name="Content Placeholder 2">
            <a:extLst>
              <a:ext uri="{FF2B5EF4-FFF2-40B4-BE49-F238E27FC236}">
                <a16:creationId xmlns:a16="http://schemas.microsoft.com/office/drawing/2014/main" id="{3B28B7BD-A50E-42C3-8BA8-28370EC82A8F}"/>
              </a:ext>
            </a:extLst>
          </p:cNvPr>
          <p:cNvSpPr>
            <a:spLocks noGrp="1"/>
          </p:cNvSpPr>
          <p:nvPr>
            <p:ph idx="1"/>
          </p:nvPr>
        </p:nvSpPr>
        <p:spPr/>
        <p:txBody>
          <a:bodyPr>
            <a:normAutofit/>
          </a:bodyPr>
          <a:lstStyle/>
          <a:p>
            <a:r>
              <a:rPr lang="en-US" b="1" dirty="0"/>
              <a:t>Framing the Problem:</a:t>
            </a:r>
            <a:r>
              <a:rPr lang="en-US" dirty="0"/>
              <a:t> The call center framed the problem as a need to improve customer satisfaction by reducing wait times and increasing the resolution rate. This framing helped the team focus on the most critical aspects of the issue and develop targeted solutions.</a:t>
            </a:r>
          </a:p>
          <a:p>
            <a:r>
              <a:rPr lang="en-US" b="1" dirty="0"/>
              <a:t>Outcome:</a:t>
            </a:r>
            <a:r>
              <a:rPr lang="en-US" dirty="0"/>
              <a:t> By addressing the root cause and properly framing the problem, the call center was able to reduce wait times, improve issue resolution rates, and ultimately increase customer satisfaction.</a:t>
            </a:r>
          </a:p>
          <a:p>
            <a:endParaRPr lang="en-US" dirty="0"/>
          </a:p>
        </p:txBody>
      </p:sp>
    </p:spTree>
    <p:extLst>
      <p:ext uri="{BB962C8B-B14F-4D97-AF65-F5344CB8AC3E}">
        <p14:creationId xmlns:p14="http://schemas.microsoft.com/office/powerpoint/2010/main" val="4897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descr="Organizational chart with five blue rectangeles with the word &quot;Why?&quot; in the center of each rectangle.">
            <a:extLst>
              <a:ext uri="{FF2B5EF4-FFF2-40B4-BE49-F238E27FC236}">
                <a16:creationId xmlns:a16="http://schemas.microsoft.com/office/drawing/2014/main" id="{6C0A0CC5-6C76-451F-8CFC-C394F67ECBD4}"/>
              </a:ext>
            </a:extLst>
          </p:cNvPr>
          <p:cNvGraphicFramePr/>
          <p:nvPr>
            <p:extLst>
              <p:ext uri="{D42A27DB-BD31-4B8C-83A1-F6EECF244321}">
                <p14:modId xmlns:p14="http://schemas.microsoft.com/office/powerpoint/2010/main" val="99214571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4A8A8BB8-3A19-11EC-4AA9-B03FF9D0CCDF}"/>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dirty="0"/>
              <a:t>Organizational Chart Or Process Flow</a:t>
            </a:r>
          </a:p>
        </p:txBody>
      </p:sp>
    </p:spTree>
    <p:extLst>
      <p:ext uri="{BB962C8B-B14F-4D97-AF65-F5344CB8AC3E}">
        <p14:creationId xmlns:p14="http://schemas.microsoft.com/office/powerpoint/2010/main" val="4079720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25C6-BE43-4D11-BC3E-9FE1ED8B1229}"/>
              </a:ext>
            </a:extLst>
          </p:cNvPr>
          <p:cNvSpPr>
            <a:spLocks noGrp="1"/>
          </p:cNvSpPr>
          <p:nvPr>
            <p:ph type="title"/>
          </p:nvPr>
        </p:nvSpPr>
        <p:spPr>
          <a:xfrm>
            <a:off x="838200" y="365125"/>
            <a:ext cx="10515600" cy="2281822"/>
          </a:xfrm>
        </p:spPr>
        <p:txBody>
          <a:bodyPr>
            <a:normAutofit fontScale="90000"/>
          </a:bodyPr>
          <a:lstStyle/>
          <a:p>
            <a:pPr algn="ctr"/>
            <a:r>
              <a:rPr lang="en-US" dirty="0"/>
              <a:t>Why has customer support received increasing complaints about long wait times for assistance, especially during peak hours? </a:t>
            </a:r>
            <a:br>
              <a:rPr lang="en-US" dirty="0"/>
            </a:br>
            <a:endParaRPr lang="en-US" dirty="0"/>
          </a:p>
        </p:txBody>
      </p:sp>
      <p:sp>
        <p:nvSpPr>
          <p:cNvPr id="3" name="Content Placeholder 2">
            <a:extLst>
              <a:ext uri="{FF2B5EF4-FFF2-40B4-BE49-F238E27FC236}">
                <a16:creationId xmlns:a16="http://schemas.microsoft.com/office/drawing/2014/main" id="{A68537CA-A00E-45B3-A0FE-BE927279BFCA}"/>
              </a:ext>
            </a:extLst>
          </p:cNvPr>
          <p:cNvSpPr>
            <a:spLocks noGrp="1"/>
          </p:cNvSpPr>
          <p:nvPr>
            <p:ph idx="1"/>
          </p:nvPr>
        </p:nvSpPr>
        <p:spPr/>
        <p:txBody>
          <a:bodyPr/>
          <a:lstStyle/>
          <a:p>
            <a:endParaRPr lang="en-US" dirty="0"/>
          </a:p>
          <a:p>
            <a:pPr lvl="1"/>
            <a:r>
              <a:rPr lang="en-US" dirty="0"/>
              <a:t>Because customer support representatives feel overwhelmed and under-resourced. This leads to longer waiting times and decreased customer satisfaction.</a:t>
            </a:r>
            <a:endParaRPr lang="en-US" sz="2800" dirty="0"/>
          </a:p>
          <a:p>
            <a:endParaRPr lang="en-US" dirty="0"/>
          </a:p>
        </p:txBody>
      </p:sp>
    </p:spTree>
    <p:extLst>
      <p:ext uri="{BB962C8B-B14F-4D97-AF65-F5344CB8AC3E}">
        <p14:creationId xmlns:p14="http://schemas.microsoft.com/office/powerpoint/2010/main" val="160915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descr="Organizational chart with five blue rectangeles with the word &quot;Why?&quot; in the center of each rectangle.">
            <a:extLst>
              <a:ext uri="{FF2B5EF4-FFF2-40B4-BE49-F238E27FC236}">
                <a16:creationId xmlns:a16="http://schemas.microsoft.com/office/drawing/2014/main" id="{6C0A0CC5-6C76-451F-8CFC-C394F67ECBD4}"/>
              </a:ext>
            </a:extLst>
          </p:cNvPr>
          <p:cNvGraphicFramePr/>
          <p:nvPr>
            <p:extLst>
              <p:ext uri="{D42A27DB-BD31-4B8C-83A1-F6EECF244321}">
                <p14:modId xmlns:p14="http://schemas.microsoft.com/office/powerpoint/2010/main" val="333725089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4A8A8BB8-3A19-11EC-4AA9-B03FF9D0CCDF}"/>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dirty="0"/>
              <a:t>Organizational Chart Or Process Flow</a:t>
            </a:r>
          </a:p>
        </p:txBody>
      </p:sp>
    </p:spTree>
    <p:extLst>
      <p:ext uri="{BB962C8B-B14F-4D97-AF65-F5344CB8AC3E}">
        <p14:creationId xmlns:p14="http://schemas.microsoft.com/office/powerpoint/2010/main" val="277243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9D18C-2C0A-46DE-8AB0-C48D58FA86B9}"/>
              </a:ext>
            </a:extLst>
          </p:cNvPr>
          <p:cNvSpPr>
            <a:spLocks noGrp="1"/>
          </p:cNvSpPr>
          <p:nvPr>
            <p:ph type="title"/>
          </p:nvPr>
        </p:nvSpPr>
        <p:spPr/>
        <p:txBody>
          <a:bodyPr>
            <a:normAutofit fontScale="90000"/>
          </a:bodyPr>
          <a:lstStyle/>
          <a:p>
            <a:pPr algn="ctr"/>
            <a:r>
              <a:rPr lang="en-US" dirty="0"/>
              <a:t>Why do customer support representatives feel overwhelmed and under-resourced? </a:t>
            </a:r>
            <a:br>
              <a:rPr lang="en-US" dirty="0"/>
            </a:br>
            <a:endParaRPr lang="en-US" dirty="0"/>
          </a:p>
        </p:txBody>
      </p:sp>
      <p:sp>
        <p:nvSpPr>
          <p:cNvPr id="3" name="Content Placeholder 2">
            <a:extLst>
              <a:ext uri="{FF2B5EF4-FFF2-40B4-BE49-F238E27FC236}">
                <a16:creationId xmlns:a16="http://schemas.microsoft.com/office/drawing/2014/main" id="{E8198C9D-AB35-4DB5-A290-84C7E2B3169A}"/>
              </a:ext>
            </a:extLst>
          </p:cNvPr>
          <p:cNvSpPr>
            <a:spLocks noGrp="1"/>
          </p:cNvSpPr>
          <p:nvPr>
            <p:ph idx="1"/>
          </p:nvPr>
        </p:nvSpPr>
        <p:spPr/>
        <p:txBody>
          <a:bodyPr/>
          <a:lstStyle/>
          <a:p>
            <a:endParaRPr lang="en-US" dirty="0"/>
          </a:p>
          <a:p>
            <a:pPr lvl="1"/>
            <a:r>
              <a:rPr lang="en-US" dirty="0"/>
              <a:t>Due to a combination of factors: </a:t>
            </a:r>
            <a:endParaRPr lang="en-US" sz="2800" dirty="0"/>
          </a:p>
          <a:p>
            <a:pPr lvl="2"/>
            <a:r>
              <a:rPr lang="en-US" dirty="0"/>
              <a:t>Insufficient staffing: There may not be enough customer support representatives to handle the volume of inquiries.</a:t>
            </a:r>
            <a:endParaRPr lang="en-US" sz="2400" dirty="0"/>
          </a:p>
          <a:p>
            <a:pPr lvl="2"/>
            <a:r>
              <a:rPr lang="en-US" dirty="0"/>
              <a:t>High volume of support calls: This could be driven by: </a:t>
            </a:r>
            <a:endParaRPr lang="en-US" sz="2400" dirty="0"/>
          </a:p>
          <a:p>
            <a:pPr lvl="3"/>
            <a:r>
              <a:rPr lang="en-US" dirty="0"/>
              <a:t>Increased app usage: More users mean more potential issues.</a:t>
            </a:r>
            <a:endParaRPr lang="en-US" sz="2000" dirty="0"/>
          </a:p>
          <a:p>
            <a:pPr lvl="3"/>
            <a:r>
              <a:rPr lang="en-US" dirty="0"/>
              <a:t>Technical difficulties: Issues with specific app features, such as video calls and screen sharing, are causing a surge in support requests.</a:t>
            </a:r>
            <a:endParaRPr lang="en-US" sz="2000" dirty="0"/>
          </a:p>
          <a:p>
            <a:endParaRPr lang="en-US" dirty="0"/>
          </a:p>
        </p:txBody>
      </p:sp>
    </p:spTree>
    <p:extLst>
      <p:ext uri="{BB962C8B-B14F-4D97-AF65-F5344CB8AC3E}">
        <p14:creationId xmlns:p14="http://schemas.microsoft.com/office/powerpoint/2010/main" val="1044404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2878</TotalTime>
  <Words>1190</Words>
  <Application>Microsoft Office PowerPoint</Application>
  <PresentationFormat>Widescreen</PresentationFormat>
  <Paragraphs>122</Paragraphs>
  <Slides>21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QuickTech</vt:lpstr>
      <vt:lpstr>What is Root Cause Analysis?</vt:lpstr>
      <vt:lpstr>Improving Customer Satisfaction in a Call Center</vt:lpstr>
      <vt:lpstr>Improving Customer Satisfaction in a Call Center</vt:lpstr>
      <vt:lpstr>Improving Customer Satisfaction in a Call Center</vt:lpstr>
      <vt:lpstr>Organizational Chart Or Process Flow</vt:lpstr>
      <vt:lpstr>Why has customer support received increasing complaints about long wait times for assistance, especially during peak hours?  </vt:lpstr>
      <vt:lpstr>Organizational Chart Or Process Flow</vt:lpstr>
      <vt:lpstr>Why do customer support representatives feel overwhelmed and under-resourced?  </vt:lpstr>
      <vt:lpstr>Organizational Chart Or Process Flow</vt:lpstr>
      <vt:lpstr>Why is there an increase in customer support calls related to video calls and screen sharing?  </vt:lpstr>
      <vt:lpstr>Organizational Chart Or Process Flow</vt:lpstr>
      <vt:lpstr>Why are these video call and screen sharing features experiencing technical issues?  </vt:lpstr>
      <vt:lpstr>Organizational Chart Or Process Flow</vt:lpstr>
      <vt:lpstr>Why is the app not being updated regularly to address these issues?  </vt:lpstr>
      <vt:lpstr>Re-evaluated Problem: </vt:lpstr>
      <vt:lpstr>New Perspective and Recommendations </vt:lpstr>
      <vt:lpstr>Prioritize app quality and innovation:</vt:lpstr>
      <vt:lpstr>Enhance customer support:</vt:lpstr>
      <vt:lpstr>Re-evaluate pricing and value proposition:  </vt:lpstr>
      <vt:lpstr>Organizational Chart Representing Hierarchical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mobilefootcaremd@gmail.com</dc:creator>
  <cp:lastModifiedBy>Franklin Amaya</cp:lastModifiedBy>
  <cp:revision>16</cp:revision>
  <dcterms:created xsi:type="dcterms:W3CDTF">2021-10-18T19:57:46Z</dcterms:created>
  <dcterms:modified xsi:type="dcterms:W3CDTF">2025-01-20T13:34:43Z</dcterms:modified>
</cp:coreProperties>
</file>