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41" autoAdjust="0"/>
  </p:normalViewPr>
  <p:slideViewPr>
    <p:cSldViewPr snapToGrid="0">
      <p:cViewPr varScale="1">
        <p:scale>
          <a:sx n="62" d="100"/>
          <a:sy n="62" d="100"/>
        </p:scale>
        <p:origin x="76" y="17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5FFCB8-2037-4652-8389-840574AC88E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AB8FABF-FB56-422C-8F07-8BC7D1D0E066}">
      <dgm:prSet phldrT="[Text]"/>
      <dgm:spPr/>
      <dgm:t>
        <a:bodyPr/>
        <a:lstStyle/>
        <a:p>
          <a:r>
            <a:rPr lang="en-US" dirty="0"/>
            <a:t>Why?</a:t>
          </a:r>
        </a:p>
      </dgm:t>
    </dgm:pt>
    <dgm:pt modelId="{87F9E8D2-E571-42B6-8F08-8CCDD9910E83}" type="parTrans" cxnId="{25C41EC4-02DE-4D21-A71F-8B512024F435}">
      <dgm:prSet/>
      <dgm:spPr/>
      <dgm:t>
        <a:bodyPr/>
        <a:lstStyle/>
        <a:p>
          <a:endParaRPr lang="en-US"/>
        </a:p>
      </dgm:t>
    </dgm:pt>
    <dgm:pt modelId="{0F14043A-E806-41CE-99AB-4D7B9C87B1A5}" type="sibTrans" cxnId="{25C41EC4-02DE-4D21-A71F-8B512024F435}">
      <dgm:prSet/>
      <dgm:spPr/>
      <dgm:t>
        <a:bodyPr/>
        <a:lstStyle/>
        <a:p>
          <a:endParaRPr lang="en-US"/>
        </a:p>
      </dgm:t>
    </dgm:pt>
    <dgm:pt modelId="{94472A77-E0DA-4216-938C-8F28A986A096}">
      <dgm:prSet/>
      <dgm:spPr/>
      <dgm:t>
        <a:bodyPr/>
        <a:lstStyle/>
        <a:p>
          <a:r>
            <a:rPr lang="en-US"/>
            <a:t>Why?</a:t>
          </a:r>
          <a:endParaRPr lang="en-US" dirty="0"/>
        </a:p>
      </dgm:t>
    </dgm:pt>
    <dgm:pt modelId="{8BE6AFE7-C9CD-42BD-9247-4B0BC9DA4F8B}" type="parTrans" cxnId="{5570FE8F-99BA-48D6-9646-D74F257BC44C}">
      <dgm:prSet/>
      <dgm:spPr/>
      <dgm:t>
        <a:bodyPr/>
        <a:lstStyle/>
        <a:p>
          <a:endParaRPr lang="en-US"/>
        </a:p>
      </dgm:t>
    </dgm:pt>
    <dgm:pt modelId="{05A8A2D0-503F-43C5-BAE1-F8B0F739E00E}" type="sibTrans" cxnId="{5570FE8F-99BA-48D6-9646-D74F257BC44C}">
      <dgm:prSet/>
      <dgm:spPr/>
      <dgm:t>
        <a:bodyPr/>
        <a:lstStyle/>
        <a:p>
          <a:endParaRPr lang="en-US"/>
        </a:p>
      </dgm:t>
    </dgm:pt>
    <dgm:pt modelId="{932453DF-8CEB-422B-8E69-0B5474075910}">
      <dgm:prSet/>
      <dgm:spPr/>
      <dgm:t>
        <a:bodyPr/>
        <a:lstStyle/>
        <a:p>
          <a:r>
            <a:rPr lang="en-US"/>
            <a:t>Why?</a:t>
          </a:r>
          <a:endParaRPr lang="en-US" dirty="0"/>
        </a:p>
      </dgm:t>
    </dgm:pt>
    <dgm:pt modelId="{C2BD43CF-94D3-4AB7-ABBF-70230989842B}" type="parTrans" cxnId="{5E53EA3B-EC89-45FB-BB88-13A0575B01BA}">
      <dgm:prSet/>
      <dgm:spPr/>
      <dgm:t>
        <a:bodyPr/>
        <a:lstStyle/>
        <a:p>
          <a:endParaRPr lang="en-US"/>
        </a:p>
      </dgm:t>
    </dgm:pt>
    <dgm:pt modelId="{3EFB0994-74AB-428E-B6F0-341815212DD6}" type="sibTrans" cxnId="{5E53EA3B-EC89-45FB-BB88-13A0575B01BA}">
      <dgm:prSet/>
      <dgm:spPr/>
      <dgm:t>
        <a:bodyPr/>
        <a:lstStyle/>
        <a:p>
          <a:endParaRPr lang="en-US"/>
        </a:p>
      </dgm:t>
    </dgm:pt>
    <dgm:pt modelId="{2CBD2C8E-CEE9-4A35-B96A-BBA8AC9D2BB1}">
      <dgm:prSet/>
      <dgm:spPr/>
      <dgm:t>
        <a:bodyPr/>
        <a:lstStyle/>
        <a:p>
          <a:r>
            <a:rPr lang="en-US"/>
            <a:t>Why?</a:t>
          </a:r>
          <a:endParaRPr lang="en-US" dirty="0"/>
        </a:p>
      </dgm:t>
    </dgm:pt>
    <dgm:pt modelId="{F1AFEF39-49D5-40AE-B53E-150D47327242}" type="parTrans" cxnId="{82D1BA99-6EC2-4C79-8C0A-AEBD7AFAF540}">
      <dgm:prSet/>
      <dgm:spPr/>
      <dgm:t>
        <a:bodyPr/>
        <a:lstStyle/>
        <a:p>
          <a:endParaRPr lang="en-US"/>
        </a:p>
      </dgm:t>
    </dgm:pt>
    <dgm:pt modelId="{3EDDD97F-7E71-4E8B-BA85-651555C16F6F}" type="sibTrans" cxnId="{82D1BA99-6EC2-4C79-8C0A-AEBD7AFAF540}">
      <dgm:prSet/>
      <dgm:spPr/>
      <dgm:t>
        <a:bodyPr/>
        <a:lstStyle/>
        <a:p>
          <a:endParaRPr lang="en-US"/>
        </a:p>
      </dgm:t>
    </dgm:pt>
    <dgm:pt modelId="{9D0245AC-A82B-49DD-AC42-B084A32A7D4A}">
      <dgm:prSet/>
      <dgm:spPr/>
      <dgm:t>
        <a:bodyPr/>
        <a:lstStyle/>
        <a:p>
          <a:r>
            <a:rPr lang="en-US"/>
            <a:t>Why?</a:t>
          </a:r>
          <a:endParaRPr lang="en-US" dirty="0"/>
        </a:p>
      </dgm:t>
    </dgm:pt>
    <dgm:pt modelId="{4F3F1232-31D2-48DE-AD68-09F1325997AA}" type="parTrans" cxnId="{4EDCAF09-B0C5-4E2F-8DF4-0DEF12DC6946}">
      <dgm:prSet/>
      <dgm:spPr/>
      <dgm:t>
        <a:bodyPr/>
        <a:lstStyle/>
        <a:p>
          <a:endParaRPr lang="en-US"/>
        </a:p>
      </dgm:t>
    </dgm:pt>
    <dgm:pt modelId="{993E51B0-2A5D-40EB-B732-3BDA542C9E75}" type="sibTrans" cxnId="{4EDCAF09-B0C5-4E2F-8DF4-0DEF12DC6946}">
      <dgm:prSet/>
      <dgm:spPr/>
      <dgm:t>
        <a:bodyPr/>
        <a:lstStyle/>
        <a:p>
          <a:endParaRPr lang="en-US"/>
        </a:p>
      </dgm:t>
    </dgm:pt>
    <dgm:pt modelId="{F2E5BC16-7B83-46E0-A487-78C44DB12DF2}" type="pres">
      <dgm:prSet presAssocID="{095FFCB8-2037-4652-8389-840574AC88E9}" presName="CompostProcess" presStyleCnt="0">
        <dgm:presLayoutVars>
          <dgm:dir/>
          <dgm:resizeHandles val="exact"/>
        </dgm:presLayoutVars>
      </dgm:prSet>
      <dgm:spPr/>
    </dgm:pt>
    <dgm:pt modelId="{2DDB6632-7505-42DC-AA16-58132FBA225E}" type="pres">
      <dgm:prSet presAssocID="{095FFCB8-2037-4652-8389-840574AC88E9}" presName="arrow" presStyleLbl="bgShp" presStyleIdx="0" presStyleCnt="1"/>
      <dgm:spPr/>
    </dgm:pt>
    <dgm:pt modelId="{B3EEFE3A-89CB-4ED5-9CAC-9DD47637ACC3}" type="pres">
      <dgm:prSet presAssocID="{095FFCB8-2037-4652-8389-840574AC88E9}" presName="linearProcess" presStyleCnt="0"/>
      <dgm:spPr/>
    </dgm:pt>
    <dgm:pt modelId="{5A95907D-6C9B-48C2-ADCB-BE1DF163DB44}" type="pres">
      <dgm:prSet presAssocID="{0AB8FABF-FB56-422C-8F07-8BC7D1D0E066}" presName="textNode" presStyleLbl="node1" presStyleIdx="0" presStyleCnt="5">
        <dgm:presLayoutVars>
          <dgm:bulletEnabled val="1"/>
        </dgm:presLayoutVars>
      </dgm:prSet>
      <dgm:spPr/>
    </dgm:pt>
    <dgm:pt modelId="{66BBBA1A-DBAE-41F5-87DF-08DAFA37B805}" type="pres">
      <dgm:prSet presAssocID="{0F14043A-E806-41CE-99AB-4D7B9C87B1A5}" presName="sibTrans" presStyleCnt="0"/>
      <dgm:spPr/>
    </dgm:pt>
    <dgm:pt modelId="{0F43F693-C6FB-410D-B7BE-FE9A4EE927D4}" type="pres">
      <dgm:prSet presAssocID="{94472A77-E0DA-4216-938C-8F28A986A096}" presName="textNode" presStyleLbl="node1" presStyleIdx="1" presStyleCnt="5">
        <dgm:presLayoutVars>
          <dgm:bulletEnabled val="1"/>
        </dgm:presLayoutVars>
      </dgm:prSet>
      <dgm:spPr/>
    </dgm:pt>
    <dgm:pt modelId="{742436F2-F18D-410B-A801-C8F8D4F231CA}" type="pres">
      <dgm:prSet presAssocID="{05A8A2D0-503F-43C5-BAE1-F8B0F739E00E}" presName="sibTrans" presStyleCnt="0"/>
      <dgm:spPr/>
    </dgm:pt>
    <dgm:pt modelId="{8BEC28F8-DC8D-43D0-BB81-7CF1442B9EE1}" type="pres">
      <dgm:prSet presAssocID="{932453DF-8CEB-422B-8E69-0B5474075910}" presName="textNode" presStyleLbl="node1" presStyleIdx="2" presStyleCnt="5">
        <dgm:presLayoutVars>
          <dgm:bulletEnabled val="1"/>
        </dgm:presLayoutVars>
      </dgm:prSet>
      <dgm:spPr/>
    </dgm:pt>
    <dgm:pt modelId="{00CF9A37-937F-493F-A11F-3882B381D9A2}" type="pres">
      <dgm:prSet presAssocID="{3EFB0994-74AB-428E-B6F0-341815212DD6}" presName="sibTrans" presStyleCnt="0"/>
      <dgm:spPr/>
    </dgm:pt>
    <dgm:pt modelId="{62174BA3-17A2-40C2-A6E3-39AADDF9A4FA}" type="pres">
      <dgm:prSet presAssocID="{2CBD2C8E-CEE9-4A35-B96A-BBA8AC9D2BB1}" presName="textNode" presStyleLbl="node1" presStyleIdx="3" presStyleCnt="5">
        <dgm:presLayoutVars>
          <dgm:bulletEnabled val="1"/>
        </dgm:presLayoutVars>
      </dgm:prSet>
      <dgm:spPr/>
    </dgm:pt>
    <dgm:pt modelId="{A791B75D-E3A7-43E0-BC37-70457669A910}" type="pres">
      <dgm:prSet presAssocID="{3EDDD97F-7E71-4E8B-BA85-651555C16F6F}" presName="sibTrans" presStyleCnt="0"/>
      <dgm:spPr/>
    </dgm:pt>
    <dgm:pt modelId="{A4CAA7AB-EDED-400F-8880-563983D3A416}" type="pres">
      <dgm:prSet presAssocID="{9D0245AC-A82B-49DD-AC42-B084A32A7D4A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EDCAF09-B0C5-4E2F-8DF4-0DEF12DC6946}" srcId="{095FFCB8-2037-4652-8389-840574AC88E9}" destId="{9D0245AC-A82B-49DD-AC42-B084A32A7D4A}" srcOrd="4" destOrd="0" parTransId="{4F3F1232-31D2-48DE-AD68-09F1325997AA}" sibTransId="{993E51B0-2A5D-40EB-B732-3BDA542C9E75}"/>
    <dgm:cxn modelId="{5E53EA3B-EC89-45FB-BB88-13A0575B01BA}" srcId="{095FFCB8-2037-4652-8389-840574AC88E9}" destId="{932453DF-8CEB-422B-8E69-0B5474075910}" srcOrd="2" destOrd="0" parTransId="{C2BD43CF-94D3-4AB7-ABBF-70230989842B}" sibTransId="{3EFB0994-74AB-428E-B6F0-341815212DD6}"/>
    <dgm:cxn modelId="{98F3255B-D143-4375-83A9-7D4E8F12355B}" type="presOf" srcId="{0AB8FABF-FB56-422C-8F07-8BC7D1D0E066}" destId="{5A95907D-6C9B-48C2-ADCB-BE1DF163DB44}" srcOrd="0" destOrd="0" presId="urn:microsoft.com/office/officeart/2005/8/layout/hProcess9"/>
    <dgm:cxn modelId="{9107F260-CD18-49AF-8084-E8D6609EFE5F}" type="presOf" srcId="{9D0245AC-A82B-49DD-AC42-B084A32A7D4A}" destId="{A4CAA7AB-EDED-400F-8880-563983D3A416}" srcOrd="0" destOrd="0" presId="urn:microsoft.com/office/officeart/2005/8/layout/hProcess9"/>
    <dgm:cxn modelId="{AE600D55-EE69-497B-AAEF-4BA440A9D22F}" type="presOf" srcId="{095FFCB8-2037-4652-8389-840574AC88E9}" destId="{F2E5BC16-7B83-46E0-A487-78C44DB12DF2}" srcOrd="0" destOrd="0" presId="urn:microsoft.com/office/officeart/2005/8/layout/hProcess9"/>
    <dgm:cxn modelId="{1560C057-7EB7-4A01-A5FC-8AD418F0B7BD}" type="presOf" srcId="{2CBD2C8E-CEE9-4A35-B96A-BBA8AC9D2BB1}" destId="{62174BA3-17A2-40C2-A6E3-39AADDF9A4FA}" srcOrd="0" destOrd="0" presId="urn:microsoft.com/office/officeart/2005/8/layout/hProcess9"/>
    <dgm:cxn modelId="{5570FE8F-99BA-48D6-9646-D74F257BC44C}" srcId="{095FFCB8-2037-4652-8389-840574AC88E9}" destId="{94472A77-E0DA-4216-938C-8F28A986A096}" srcOrd="1" destOrd="0" parTransId="{8BE6AFE7-C9CD-42BD-9247-4B0BC9DA4F8B}" sibTransId="{05A8A2D0-503F-43C5-BAE1-F8B0F739E00E}"/>
    <dgm:cxn modelId="{82D1BA99-6EC2-4C79-8C0A-AEBD7AFAF540}" srcId="{095FFCB8-2037-4652-8389-840574AC88E9}" destId="{2CBD2C8E-CEE9-4A35-B96A-BBA8AC9D2BB1}" srcOrd="3" destOrd="0" parTransId="{F1AFEF39-49D5-40AE-B53E-150D47327242}" sibTransId="{3EDDD97F-7E71-4E8B-BA85-651555C16F6F}"/>
    <dgm:cxn modelId="{25C41EC4-02DE-4D21-A71F-8B512024F435}" srcId="{095FFCB8-2037-4652-8389-840574AC88E9}" destId="{0AB8FABF-FB56-422C-8F07-8BC7D1D0E066}" srcOrd="0" destOrd="0" parTransId="{87F9E8D2-E571-42B6-8F08-8CCDD9910E83}" sibTransId="{0F14043A-E806-41CE-99AB-4D7B9C87B1A5}"/>
    <dgm:cxn modelId="{8B49A1E8-A3F3-441D-A8D3-C6956EC269BE}" type="presOf" srcId="{932453DF-8CEB-422B-8E69-0B5474075910}" destId="{8BEC28F8-DC8D-43D0-BB81-7CF1442B9EE1}" srcOrd="0" destOrd="0" presId="urn:microsoft.com/office/officeart/2005/8/layout/hProcess9"/>
    <dgm:cxn modelId="{9DAC30FB-6469-4F10-9564-D7BD20AFA93F}" type="presOf" srcId="{94472A77-E0DA-4216-938C-8F28A986A096}" destId="{0F43F693-C6FB-410D-B7BE-FE9A4EE927D4}" srcOrd="0" destOrd="0" presId="urn:microsoft.com/office/officeart/2005/8/layout/hProcess9"/>
    <dgm:cxn modelId="{2FCD633B-ADAD-4E3A-B70C-78EFA58B4955}" type="presParOf" srcId="{F2E5BC16-7B83-46E0-A487-78C44DB12DF2}" destId="{2DDB6632-7505-42DC-AA16-58132FBA225E}" srcOrd="0" destOrd="0" presId="urn:microsoft.com/office/officeart/2005/8/layout/hProcess9"/>
    <dgm:cxn modelId="{022AB1D1-EC90-434E-AB10-8D0252EF59F8}" type="presParOf" srcId="{F2E5BC16-7B83-46E0-A487-78C44DB12DF2}" destId="{B3EEFE3A-89CB-4ED5-9CAC-9DD47637ACC3}" srcOrd="1" destOrd="0" presId="urn:microsoft.com/office/officeart/2005/8/layout/hProcess9"/>
    <dgm:cxn modelId="{2C05CDDC-43E6-4F0D-9CAB-363B0BFD9120}" type="presParOf" srcId="{B3EEFE3A-89CB-4ED5-9CAC-9DD47637ACC3}" destId="{5A95907D-6C9B-48C2-ADCB-BE1DF163DB44}" srcOrd="0" destOrd="0" presId="urn:microsoft.com/office/officeart/2005/8/layout/hProcess9"/>
    <dgm:cxn modelId="{710F41BD-EF51-477C-9FA9-A71A7E8DB359}" type="presParOf" srcId="{B3EEFE3A-89CB-4ED5-9CAC-9DD47637ACC3}" destId="{66BBBA1A-DBAE-41F5-87DF-08DAFA37B805}" srcOrd="1" destOrd="0" presId="urn:microsoft.com/office/officeart/2005/8/layout/hProcess9"/>
    <dgm:cxn modelId="{734FCD2E-9065-4E95-AEED-9988320A0FAA}" type="presParOf" srcId="{B3EEFE3A-89CB-4ED5-9CAC-9DD47637ACC3}" destId="{0F43F693-C6FB-410D-B7BE-FE9A4EE927D4}" srcOrd="2" destOrd="0" presId="urn:microsoft.com/office/officeart/2005/8/layout/hProcess9"/>
    <dgm:cxn modelId="{ABD5001E-8B15-4EC1-9A75-18E8BF71A641}" type="presParOf" srcId="{B3EEFE3A-89CB-4ED5-9CAC-9DD47637ACC3}" destId="{742436F2-F18D-410B-A801-C8F8D4F231CA}" srcOrd="3" destOrd="0" presId="urn:microsoft.com/office/officeart/2005/8/layout/hProcess9"/>
    <dgm:cxn modelId="{1655240E-472F-44A7-970E-A00D9D7138E0}" type="presParOf" srcId="{B3EEFE3A-89CB-4ED5-9CAC-9DD47637ACC3}" destId="{8BEC28F8-DC8D-43D0-BB81-7CF1442B9EE1}" srcOrd="4" destOrd="0" presId="urn:microsoft.com/office/officeart/2005/8/layout/hProcess9"/>
    <dgm:cxn modelId="{E035471B-78B2-496A-A36B-5274F235056C}" type="presParOf" srcId="{B3EEFE3A-89CB-4ED5-9CAC-9DD47637ACC3}" destId="{00CF9A37-937F-493F-A11F-3882B381D9A2}" srcOrd="5" destOrd="0" presId="urn:microsoft.com/office/officeart/2005/8/layout/hProcess9"/>
    <dgm:cxn modelId="{0824310C-3424-4220-915D-280B92C1AE33}" type="presParOf" srcId="{B3EEFE3A-89CB-4ED5-9CAC-9DD47637ACC3}" destId="{62174BA3-17A2-40C2-A6E3-39AADDF9A4FA}" srcOrd="6" destOrd="0" presId="urn:microsoft.com/office/officeart/2005/8/layout/hProcess9"/>
    <dgm:cxn modelId="{7A1A4FCB-AB92-42CC-939C-AE7F704C60A9}" type="presParOf" srcId="{B3EEFE3A-89CB-4ED5-9CAC-9DD47637ACC3}" destId="{A791B75D-E3A7-43E0-BC37-70457669A910}" srcOrd="7" destOrd="0" presId="urn:microsoft.com/office/officeart/2005/8/layout/hProcess9"/>
    <dgm:cxn modelId="{BF2C1205-9CB9-46FB-877D-BFABD0491E01}" type="presParOf" srcId="{B3EEFE3A-89CB-4ED5-9CAC-9DD47637ACC3}" destId="{A4CAA7AB-EDED-400F-8880-563983D3A41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B6632-7505-42DC-AA16-58132FBA225E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5907D-6C9B-48C2-ADCB-BE1DF163DB44}">
      <dsp:nvSpPr>
        <dsp:cNvPr id="0" name=""/>
        <dsp:cNvSpPr/>
      </dsp:nvSpPr>
      <dsp:spPr>
        <a:xfrm>
          <a:off x="6759" y="1625600"/>
          <a:ext cx="1443508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Why?</a:t>
          </a:r>
        </a:p>
      </dsp:txBody>
      <dsp:txXfrm>
        <a:off x="77225" y="1696066"/>
        <a:ext cx="1302576" cy="2026534"/>
      </dsp:txXfrm>
    </dsp:sp>
    <dsp:sp modelId="{0F43F693-C6FB-410D-B7BE-FE9A4EE927D4}">
      <dsp:nvSpPr>
        <dsp:cNvPr id="0" name=""/>
        <dsp:cNvSpPr/>
      </dsp:nvSpPr>
      <dsp:spPr>
        <a:xfrm>
          <a:off x="1674502" y="1625600"/>
          <a:ext cx="1443508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Why?</a:t>
          </a:r>
          <a:endParaRPr lang="en-US" sz="3500" kern="1200" dirty="0"/>
        </a:p>
      </dsp:txBody>
      <dsp:txXfrm>
        <a:off x="1744968" y="1696066"/>
        <a:ext cx="1302576" cy="2026534"/>
      </dsp:txXfrm>
    </dsp:sp>
    <dsp:sp modelId="{8BEC28F8-DC8D-43D0-BB81-7CF1442B9EE1}">
      <dsp:nvSpPr>
        <dsp:cNvPr id="0" name=""/>
        <dsp:cNvSpPr/>
      </dsp:nvSpPr>
      <dsp:spPr>
        <a:xfrm>
          <a:off x="3342245" y="1625600"/>
          <a:ext cx="1443508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Why?</a:t>
          </a:r>
          <a:endParaRPr lang="en-US" sz="3500" kern="1200" dirty="0"/>
        </a:p>
      </dsp:txBody>
      <dsp:txXfrm>
        <a:off x="3412711" y="1696066"/>
        <a:ext cx="1302576" cy="2026534"/>
      </dsp:txXfrm>
    </dsp:sp>
    <dsp:sp modelId="{62174BA3-17A2-40C2-A6E3-39AADDF9A4FA}">
      <dsp:nvSpPr>
        <dsp:cNvPr id="0" name=""/>
        <dsp:cNvSpPr/>
      </dsp:nvSpPr>
      <dsp:spPr>
        <a:xfrm>
          <a:off x="5009988" y="1625600"/>
          <a:ext cx="1443508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Why?</a:t>
          </a:r>
          <a:endParaRPr lang="en-US" sz="3500" kern="1200" dirty="0"/>
        </a:p>
      </dsp:txBody>
      <dsp:txXfrm>
        <a:off x="5080454" y="1696066"/>
        <a:ext cx="1302576" cy="2026534"/>
      </dsp:txXfrm>
    </dsp:sp>
    <dsp:sp modelId="{A4CAA7AB-EDED-400F-8880-563983D3A416}">
      <dsp:nvSpPr>
        <dsp:cNvPr id="0" name=""/>
        <dsp:cNvSpPr/>
      </dsp:nvSpPr>
      <dsp:spPr>
        <a:xfrm>
          <a:off x="6677731" y="1625600"/>
          <a:ext cx="1443508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Why?</a:t>
          </a:r>
          <a:endParaRPr lang="en-US" sz="3500" kern="1200" dirty="0"/>
        </a:p>
      </dsp:txBody>
      <dsp:txXfrm>
        <a:off x="6748197" y="1696066"/>
        <a:ext cx="1302576" cy="2026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7ABB-CCF3-4D70-B588-206ED52CE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C75CF-8329-43A7-9671-1B774A6B0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FDC6D-93A9-492D-9EE1-B0FD9C56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F027-92E6-4EA0-8C31-30D727D4B99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2F403-9B6D-4E09-947E-E8E6AB9D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44BE6-88AA-4508-90A1-D6DEFB68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AD40-1516-4FE6-9EC1-F6C514C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5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C714-2F8C-4AA0-A000-11793A83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FDDDF-D4B6-4FB2-B8AB-3FC7927A0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422EF-8EE6-410D-9C35-6C4E496A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F027-92E6-4EA0-8C31-30D727D4B99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1E282-F684-453D-87B9-970C0262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D4FDF-D774-4C54-A2D1-08D6A5D7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AD40-1516-4FE6-9EC1-F6C514C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4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83951-E1DF-47AC-8417-436E74B5E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999E7-6E63-4832-B6A3-3A4FA619B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D1846-975E-4B90-AF07-8C295F0E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F027-92E6-4EA0-8C31-30D727D4B99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E007C-FB37-4C8A-A6D0-BF62A9BA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62D40-1698-45A1-9E9F-2D8D1077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AD40-1516-4FE6-9EC1-F6C514C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4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2675-C8DF-4E46-8E6D-2829BA52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D6B2-6408-4B0D-818C-3FB19961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55308-D068-4602-8A5C-AEF4CE2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F027-92E6-4EA0-8C31-30D727D4B99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2D76A-5A05-40AE-A101-516A4545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634F3-3E4E-4E1B-A62E-0F3A9938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AD40-1516-4FE6-9EC1-F6C514C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4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7287-E110-47F6-8F91-836BD9C6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23E9C-A686-49F0-ABF9-D8E63FB42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9F287-294F-4612-AA21-897AF60A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F027-92E6-4EA0-8C31-30D727D4B99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C53C-7277-4008-A85B-03CEBEA6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37FF-4DA5-4169-9D24-8C714725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AD40-1516-4FE6-9EC1-F6C514C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7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D289-07A3-4B50-9485-AD9500D2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6AEC-A72D-416A-8CBB-7E77906B6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0123A-33ED-4DB9-959A-C8EF06AB8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34118-DDA8-4D98-B311-F2B5A889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F027-92E6-4EA0-8C31-30D727D4B99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09254-7603-440F-8743-07C8B7D9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43DC5-7DBC-45CA-9940-CAF247C1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AD40-1516-4FE6-9EC1-F6C514C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5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435F-A4B6-4B7D-8522-311A1C91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C512D-C98A-4242-B530-F3EFEA069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07FAA-999E-438E-9754-616D6417A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8FAAA-8552-4E8B-92A4-62D852BA8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50C40-38F0-449F-A958-2B75FCCD5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F17E5-8EBA-43CA-94D7-A5BB4F53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F027-92E6-4EA0-8C31-30D727D4B99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36723-66AA-4C14-BED8-2589ACC6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0EBFE-5823-4D21-9957-EBEC7F76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AD40-1516-4FE6-9EC1-F6C514C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6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CE47-4685-49F2-B41F-4F2DAC2D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EAC7A-102C-4DBE-AF54-B1825780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F027-92E6-4EA0-8C31-30D727D4B99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F7D40-676A-47C7-9CEF-15E4138E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47AF9-0C38-47EB-966B-00AEF37B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AD40-1516-4FE6-9EC1-F6C514C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5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1CDE1-C270-40AB-AE1F-AD187701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F027-92E6-4EA0-8C31-30D727D4B99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96CBC-B409-4B2D-AB5A-A597543D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D68A8-0A93-4071-946E-944560EC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AD40-1516-4FE6-9EC1-F6C514C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8809-655E-410E-BACA-71454478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73BC-D0C2-40C3-936B-D0F8C806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5DA6E-2E86-49E6-835E-439CCF204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C690D-2B81-45EE-8339-1A632D56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F027-92E6-4EA0-8C31-30D727D4B99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D6410-778F-4C4A-8DAD-8001BDD7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A9CFB-4356-45A5-AFA5-222AA57D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AD40-1516-4FE6-9EC1-F6C514C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6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A1E3-3652-40B0-83E1-AD0B7C65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E8D54-BC6E-4635-BDD2-34F684A7C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6176B-EE13-46AE-AB70-C59762ECC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7585E-75D2-4D53-9B47-0E93F83C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F027-92E6-4EA0-8C31-30D727D4B99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CA3AD-FB5B-415D-B1B8-45F3591F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72D5E-1C7E-4C8F-8B90-D30F4254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AD40-1516-4FE6-9EC1-F6C514C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7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7FD36-7495-415B-B1F8-0ACF5684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C94A3-55C1-45A8-8E31-283B9734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FFF3D-058C-46BF-9668-89595F8CF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2F027-92E6-4EA0-8C31-30D727D4B99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A9AE2-9428-41E6-8103-98DD88100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A7436-EE59-4D6A-A08B-5A84F8B08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DAD40-1516-4FE6-9EC1-F6C514CB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 descr="Organizational chart with five blue rectangeles with the word &quot;Why?&quot; in the center of each rectangle.">
            <a:extLst>
              <a:ext uri="{FF2B5EF4-FFF2-40B4-BE49-F238E27FC236}">
                <a16:creationId xmlns:a16="http://schemas.microsoft.com/office/drawing/2014/main" id="{6C0A0CC5-6C76-451F-8CFC-C394F67EC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427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A8A8BB8-3A19-11EC-4AA9-B03FF9D0CC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Organizational Chart Or Process Flow</a:t>
            </a:r>
          </a:p>
        </p:txBody>
      </p:sp>
    </p:spTree>
    <p:extLst>
      <p:ext uri="{BB962C8B-B14F-4D97-AF65-F5344CB8AC3E}">
        <p14:creationId xmlns:p14="http://schemas.microsoft.com/office/powerpoint/2010/main" val="407972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 descr="Blue circle connected to a horizontal line, part of an organizational chart">
            <a:extLst>
              <a:ext uri="{FF2B5EF4-FFF2-40B4-BE49-F238E27FC236}">
                <a16:creationId xmlns:a16="http://schemas.microsoft.com/office/drawing/2014/main" id="{06DCC092-BA5A-442A-83F9-82522A7C4857}"/>
              </a:ext>
            </a:extLst>
          </p:cNvPr>
          <p:cNvSpPr/>
          <p:nvPr/>
        </p:nvSpPr>
        <p:spPr>
          <a:xfrm>
            <a:off x="1661020" y="1258349"/>
            <a:ext cx="1694576" cy="1040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 descr="Blue circle connected to a horizontal line, part of an organizational chart">
            <a:extLst>
              <a:ext uri="{FF2B5EF4-FFF2-40B4-BE49-F238E27FC236}">
                <a16:creationId xmlns:a16="http://schemas.microsoft.com/office/drawing/2014/main" id="{2F06E4EB-248F-4042-AC3A-ED283A7687A1}"/>
              </a:ext>
            </a:extLst>
          </p:cNvPr>
          <p:cNvSpPr/>
          <p:nvPr/>
        </p:nvSpPr>
        <p:spPr>
          <a:xfrm>
            <a:off x="4523064" y="1258349"/>
            <a:ext cx="1694576" cy="1040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 descr="Blue circle connected to a horizontal line, part of an organizational chart">
            <a:extLst>
              <a:ext uri="{FF2B5EF4-FFF2-40B4-BE49-F238E27FC236}">
                <a16:creationId xmlns:a16="http://schemas.microsoft.com/office/drawing/2014/main" id="{A426CEC7-CA18-4FBC-9948-89B4AC8A9E64}"/>
              </a:ext>
            </a:extLst>
          </p:cNvPr>
          <p:cNvSpPr/>
          <p:nvPr/>
        </p:nvSpPr>
        <p:spPr>
          <a:xfrm>
            <a:off x="7249486" y="1258349"/>
            <a:ext cx="1694576" cy="1040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 descr="Blue circle connected to a horizontal line, part of an organizational chart">
            <a:extLst>
              <a:ext uri="{FF2B5EF4-FFF2-40B4-BE49-F238E27FC236}">
                <a16:creationId xmlns:a16="http://schemas.microsoft.com/office/drawing/2014/main" id="{2B940004-DF1C-4875-A69B-F6A7DECCB28D}"/>
              </a:ext>
            </a:extLst>
          </p:cNvPr>
          <p:cNvSpPr/>
          <p:nvPr/>
        </p:nvSpPr>
        <p:spPr>
          <a:xfrm>
            <a:off x="813732" y="4212672"/>
            <a:ext cx="1694576" cy="1040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 descr="Blue circle connected to a horizontal line, part of an organizational chart">
            <a:extLst>
              <a:ext uri="{FF2B5EF4-FFF2-40B4-BE49-F238E27FC236}">
                <a16:creationId xmlns:a16="http://schemas.microsoft.com/office/drawing/2014/main" id="{34AF54EF-A56B-4318-A7BB-77685D2F9F6E}"/>
              </a:ext>
            </a:extLst>
          </p:cNvPr>
          <p:cNvSpPr/>
          <p:nvPr/>
        </p:nvSpPr>
        <p:spPr>
          <a:xfrm>
            <a:off x="3675776" y="4212672"/>
            <a:ext cx="1694576" cy="1040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 descr="Blue circle connected to a horizontal line, part of an organizational chart">
            <a:extLst>
              <a:ext uri="{FF2B5EF4-FFF2-40B4-BE49-F238E27FC236}">
                <a16:creationId xmlns:a16="http://schemas.microsoft.com/office/drawing/2014/main" id="{22A92B15-548E-4506-8F55-AA44977BE02F}"/>
              </a:ext>
            </a:extLst>
          </p:cNvPr>
          <p:cNvSpPr/>
          <p:nvPr/>
        </p:nvSpPr>
        <p:spPr>
          <a:xfrm>
            <a:off x="6402198" y="4212672"/>
            <a:ext cx="1694576" cy="1040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 descr="Straight line that runs horizontally across the center. The other elements of the organizational chart connect to the line.">
            <a:extLst>
              <a:ext uri="{FF2B5EF4-FFF2-40B4-BE49-F238E27FC236}">
                <a16:creationId xmlns:a16="http://schemas.microsoft.com/office/drawing/2014/main" id="{F72F04BA-4BAB-4217-B20A-B209B6725237}"/>
              </a:ext>
            </a:extLst>
          </p:cNvPr>
          <p:cNvCxnSpPr/>
          <p:nvPr/>
        </p:nvCxnSpPr>
        <p:spPr>
          <a:xfrm>
            <a:off x="1895912" y="3145872"/>
            <a:ext cx="8573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A line that connects the blue circle to the straight horizontal line in the center, part of the organizational chart.">
            <a:extLst>
              <a:ext uri="{FF2B5EF4-FFF2-40B4-BE49-F238E27FC236}">
                <a16:creationId xmlns:a16="http://schemas.microsoft.com/office/drawing/2014/main" id="{92F70340-3BCB-47C1-A228-410D99D93F78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661020" y="3145871"/>
            <a:ext cx="712016" cy="106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descr="A line that connects the blue circle to the straight horizontal line in the center, part of the organizational chart.">
            <a:extLst>
              <a:ext uri="{FF2B5EF4-FFF2-40B4-BE49-F238E27FC236}">
                <a16:creationId xmlns:a16="http://schemas.microsoft.com/office/drawing/2014/main" id="{4B7690AE-5B18-4776-B93A-7B6E7A263E9E}"/>
              </a:ext>
            </a:extLst>
          </p:cNvPr>
          <p:cNvCxnSpPr>
            <a:cxnSpLocks/>
          </p:cNvCxnSpPr>
          <p:nvPr/>
        </p:nvCxnSpPr>
        <p:spPr>
          <a:xfrm flipV="1">
            <a:off x="4523064" y="3145871"/>
            <a:ext cx="594222" cy="106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 descr="A line that connects the blue circle to the straight horizontal line in the center, part of the organizational chart.">
            <a:extLst>
              <a:ext uri="{FF2B5EF4-FFF2-40B4-BE49-F238E27FC236}">
                <a16:creationId xmlns:a16="http://schemas.microsoft.com/office/drawing/2014/main" id="{A7A86B8E-EDD1-4879-9B26-B47A59B7FACD}"/>
              </a:ext>
            </a:extLst>
          </p:cNvPr>
          <p:cNvCxnSpPr>
            <a:cxnSpLocks/>
          </p:cNvCxnSpPr>
          <p:nvPr/>
        </p:nvCxnSpPr>
        <p:spPr>
          <a:xfrm flipV="1">
            <a:off x="7291433" y="3145871"/>
            <a:ext cx="629171" cy="106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A line that connects the blue circle to the straight horizontal line in the center, part of the organizational chart.">
            <a:extLst>
              <a:ext uri="{FF2B5EF4-FFF2-40B4-BE49-F238E27FC236}">
                <a16:creationId xmlns:a16="http://schemas.microsoft.com/office/drawing/2014/main" id="{BCCB8218-54CA-43FD-823F-95BC7EB27C14}"/>
              </a:ext>
            </a:extLst>
          </p:cNvPr>
          <p:cNvCxnSpPr>
            <a:stCxn id="2" idx="4"/>
          </p:cNvCxnSpPr>
          <p:nvPr/>
        </p:nvCxnSpPr>
        <p:spPr>
          <a:xfrm>
            <a:off x="2508308" y="2298583"/>
            <a:ext cx="687897" cy="84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 descr="A line that connects the blue circle to the straight horizontal line in the center, part of the organizational chart.">
            <a:extLst>
              <a:ext uri="{FF2B5EF4-FFF2-40B4-BE49-F238E27FC236}">
                <a16:creationId xmlns:a16="http://schemas.microsoft.com/office/drawing/2014/main" id="{5DEEA354-2394-4F0F-A865-5E19EA64BC49}"/>
              </a:ext>
            </a:extLst>
          </p:cNvPr>
          <p:cNvCxnSpPr/>
          <p:nvPr/>
        </p:nvCxnSpPr>
        <p:spPr>
          <a:xfrm>
            <a:off x="5550015" y="2298583"/>
            <a:ext cx="687897" cy="84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A line that connects the blue circle to the straight horizontal line in the center, part of the organizational chart.">
            <a:extLst>
              <a:ext uri="{FF2B5EF4-FFF2-40B4-BE49-F238E27FC236}">
                <a16:creationId xmlns:a16="http://schemas.microsoft.com/office/drawing/2014/main" id="{EB7ADC68-117D-4494-9A5B-B406AFCFFAD4}"/>
              </a:ext>
            </a:extLst>
          </p:cNvPr>
          <p:cNvCxnSpPr/>
          <p:nvPr/>
        </p:nvCxnSpPr>
        <p:spPr>
          <a:xfrm>
            <a:off x="8272941" y="2298582"/>
            <a:ext cx="687897" cy="84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 descr="Bule rectangle at the end of the horizontal line in the center. Part of the organizational chart.">
            <a:extLst>
              <a:ext uri="{FF2B5EF4-FFF2-40B4-BE49-F238E27FC236}">
                <a16:creationId xmlns:a16="http://schemas.microsoft.com/office/drawing/2014/main" id="{2B794645-E318-4AF8-B5CE-56326D3B5A83}"/>
              </a:ext>
            </a:extLst>
          </p:cNvPr>
          <p:cNvSpPr/>
          <p:nvPr/>
        </p:nvSpPr>
        <p:spPr>
          <a:xfrm>
            <a:off x="10234571" y="2188827"/>
            <a:ext cx="1694576" cy="191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8D235-0203-4FB8-BCD3-0BE7D9398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97602" y="2555856"/>
            <a:ext cx="1174458" cy="411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F92A73-C553-439F-B039-1E77B4D27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04394" y="3396846"/>
            <a:ext cx="1174458" cy="411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BDC982-37C8-4379-9415-4D7E6AC8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99675" y="3393705"/>
            <a:ext cx="1174458" cy="411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 descr="White rectangle connected between the blue circle and the horizontal line in the center. Part of the organizational chart.">
            <a:extLst>
              <a:ext uri="{FF2B5EF4-FFF2-40B4-BE49-F238E27FC236}">
                <a16:creationId xmlns:a16="http://schemas.microsoft.com/office/drawing/2014/main" id="{704A0CFC-DD5A-4199-9B9D-C1C2A5F0031B}"/>
              </a:ext>
            </a:extLst>
          </p:cNvPr>
          <p:cNvSpPr txBox="1"/>
          <p:nvPr/>
        </p:nvSpPr>
        <p:spPr>
          <a:xfrm>
            <a:off x="1594956" y="3418517"/>
            <a:ext cx="1174458" cy="411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 descr="White rectangle connected between the blue circle and the horizontal line in the center. Part of the organizational chart.">
            <a:extLst>
              <a:ext uri="{FF2B5EF4-FFF2-40B4-BE49-F238E27FC236}">
                <a16:creationId xmlns:a16="http://schemas.microsoft.com/office/drawing/2014/main" id="{DA8E83D5-30EA-494C-95FC-2A46E571384F}"/>
              </a:ext>
            </a:extLst>
          </p:cNvPr>
          <p:cNvSpPr txBox="1"/>
          <p:nvPr/>
        </p:nvSpPr>
        <p:spPr>
          <a:xfrm>
            <a:off x="2181138" y="2439809"/>
            <a:ext cx="1174458" cy="411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 descr="White rectangle connected between the blue circle and the horizontal line in the center. Part of the organizational chart.">
            <a:extLst>
              <a:ext uri="{FF2B5EF4-FFF2-40B4-BE49-F238E27FC236}">
                <a16:creationId xmlns:a16="http://schemas.microsoft.com/office/drawing/2014/main" id="{286D357B-5609-46E0-B9FB-F03195AE2F44}"/>
              </a:ext>
            </a:extLst>
          </p:cNvPr>
          <p:cNvSpPr txBox="1"/>
          <p:nvPr/>
        </p:nvSpPr>
        <p:spPr>
          <a:xfrm>
            <a:off x="7046051" y="3465356"/>
            <a:ext cx="1174458" cy="411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 descr="White rectangle connected between the blue circle and the horizontal line in the center. Part of the organizational chart.">
            <a:extLst>
              <a:ext uri="{FF2B5EF4-FFF2-40B4-BE49-F238E27FC236}">
                <a16:creationId xmlns:a16="http://schemas.microsoft.com/office/drawing/2014/main" id="{C4CF412A-7966-463B-A31C-DBFC13924BFE}"/>
              </a:ext>
            </a:extLst>
          </p:cNvPr>
          <p:cNvSpPr txBox="1"/>
          <p:nvPr/>
        </p:nvSpPr>
        <p:spPr>
          <a:xfrm>
            <a:off x="5306734" y="2483845"/>
            <a:ext cx="1174458" cy="411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 descr="White rectangle connected between the blue circle and the horizontal line in the center. Part of the organizational chart.">
            <a:extLst>
              <a:ext uri="{FF2B5EF4-FFF2-40B4-BE49-F238E27FC236}">
                <a16:creationId xmlns:a16="http://schemas.microsoft.com/office/drawing/2014/main" id="{FCE44774-94D6-487B-B129-8900EE67E051}"/>
              </a:ext>
            </a:extLst>
          </p:cNvPr>
          <p:cNvSpPr txBox="1"/>
          <p:nvPr/>
        </p:nvSpPr>
        <p:spPr>
          <a:xfrm>
            <a:off x="4356332" y="3506601"/>
            <a:ext cx="1174458" cy="411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 descr="White rectangle connected between the blue circle and the horizontal line in the center. Part of the organizational chart.">
            <a:extLst>
              <a:ext uri="{FF2B5EF4-FFF2-40B4-BE49-F238E27FC236}">
                <a16:creationId xmlns:a16="http://schemas.microsoft.com/office/drawing/2014/main" id="{548C67D1-17E6-4DFF-A20C-44A6385092A4}"/>
              </a:ext>
            </a:extLst>
          </p:cNvPr>
          <p:cNvSpPr txBox="1"/>
          <p:nvPr/>
        </p:nvSpPr>
        <p:spPr>
          <a:xfrm>
            <a:off x="7964650" y="2439809"/>
            <a:ext cx="1174458" cy="411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1840A6-B18E-963D-0756-322A329E8C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Organizational Chart Representing </a:t>
            </a:r>
            <a:r>
              <a:rPr lang="en-US"/>
              <a:t>Hierarchical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4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20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Organizational Chart Or Process Flow</vt:lpstr>
      <vt:lpstr>Organizational Chart Representing Hierarchical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mobilefootcaremd@gmail.com</dc:creator>
  <cp:lastModifiedBy>FRANKLIN RODRIGUEZ</cp:lastModifiedBy>
  <cp:revision>5</cp:revision>
  <dcterms:created xsi:type="dcterms:W3CDTF">2021-10-18T19:57:46Z</dcterms:created>
  <dcterms:modified xsi:type="dcterms:W3CDTF">2025-01-20T10:40:13Z</dcterms:modified>
</cp:coreProperties>
</file>