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5"/>
  </p:sldMasterIdLst>
  <p:notesMasterIdLst>
    <p:notesMasterId r:id="rId44"/>
  </p:notesMasterIdLst>
  <p:handoutMasterIdLst>
    <p:handoutMasterId r:id="rId45"/>
  </p:handoutMasterIdLst>
  <p:sldIdLst>
    <p:sldId id="256" r:id="rId6"/>
    <p:sldId id="257" r:id="rId7"/>
    <p:sldId id="299" r:id="rId8"/>
    <p:sldId id="278" r:id="rId9"/>
    <p:sldId id="280" r:id="rId10"/>
    <p:sldId id="282" r:id="rId11"/>
    <p:sldId id="281" r:id="rId12"/>
    <p:sldId id="283" r:id="rId13"/>
    <p:sldId id="284" r:id="rId14"/>
    <p:sldId id="285" r:id="rId15"/>
    <p:sldId id="286" r:id="rId16"/>
    <p:sldId id="287" r:id="rId17"/>
    <p:sldId id="288" r:id="rId18"/>
    <p:sldId id="289" r:id="rId19"/>
    <p:sldId id="279" r:id="rId20"/>
    <p:sldId id="290" r:id="rId21"/>
    <p:sldId id="302" r:id="rId22"/>
    <p:sldId id="292" r:id="rId23"/>
    <p:sldId id="276" r:id="rId24"/>
    <p:sldId id="259" r:id="rId25"/>
    <p:sldId id="293" r:id="rId26"/>
    <p:sldId id="260" r:id="rId27"/>
    <p:sldId id="294" r:id="rId28"/>
    <p:sldId id="261" r:id="rId29"/>
    <p:sldId id="301" r:id="rId30"/>
    <p:sldId id="298" r:id="rId31"/>
    <p:sldId id="296" r:id="rId32"/>
    <p:sldId id="263" r:id="rId33"/>
    <p:sldId id="265" r:id="rId34"/>
    <p:sldId id="264" r:id="rId35"/>
    <p:sldId id="267" r:id="rId36"/>
    <p:sldId id="268" r:id="rId37"/>
    <p:sldId id="269" r:id="rId38"/>
    <p:sldId id="270" r:id="rId39"/>
    <p:sldId id="271" r:id="rId40"/>
    <p:sldId id="272" r:id="rId41"/>
    <p:sldId id="300" r:id="rId42"/>
    <p:sldId id="277" r:id="rId43"/>
  </p:sldIdLst>
  <p:sldSz cx="9783763" cy="7040563"/>
  <p:notesSz cx="7102475" cy="93884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082" userDrawn="1">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8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C71B"/>
    <a:srgbClr val="D9E543"/>
    <a:srgbClr val="F13BCE"/>
    <a:srgbClr val="6C0859"/>
    <a:srgbClr val="199819"/>
    <a:srgbClr val="D31516"/>
    <a:srgbClr val="096AAD"/>
    <a:srgbClr val="FF7707"/>
    <a:srgbClr val="000000"/>
    <a:srgbClr val="2DC2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1" autoAdjust="0"/>
    <p:restoredTop sz="90141" autoAdjust="0"/>
  </p:normalViewPr>
  <p:slideViewPr>
    <p:cSldViewPr>
      <p:cViewPr varScale="1">
        <p:scale>
          <a:sx n="139" d="100"/>
          <a:sy n="139" d="100"/>
        </p:scale>
        <p:origin x="2136" y="114"/>
      </p:cViewPr>
      <p:guideLst>
        <p:guide orient="horz" pos="2218"/>
        <p:guide pos="3082"/>
      </p:guideLst>
    </p:cSldViewPr>
  </p:slideViewPr>
  <p:outlineViewPr>
    <p:cViewPr>
      <p:scale>
        <a:sx n="33" d="100"/>
        <a:sy n="33" d="100"/>
      </p:scale>
      <p:origin x="0" y="-576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18" d="100"/>
          <a:sy n="118" d="100"/>
        </p:scale>
        <p:origin x="1084" y="108"/>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1" tIns="47111" rIns="94221" bIns="47111" rtlCol="0"/>
          <a:lstStyle>
            <a:lvl1pPr algn="l">
              <a:defRPr sz="1200"/>
            </a:lvl1pPr>
          </a:lstStyle>
          <a:p>
            <a:pPr>
              <a:defRPr/>
            </a:pPr>
            <a:endParaRPr lang="en-US"/>
          </a:p>
        </p:txBody>
      </p:sp>
      <p:sp>
        <p:nvSpPr>
          <p:cNvPr id="3" name="Date Placeholder 2"/>
          <p:cNvSpPr>
            <a:spLocks noGrp="1"/>
          </p:cNvSpPr>
          <p:nvPr>
            <p:ph type="dt" sz="quarter" idx="1"/>
          </p:nvPr>
        </p:nvSpPr>
        <p:spPr>
          <a:xfrm>
            <a:off x="4023093" y="0"/>
            <a:ext cx="3077739" cy="469424"/>
          </a:xfrm>
          <a:prstGeom prst="rect">
            <a:avLst/>
          </a:prstGeom>
        </p:spPr>
        <p:txBody>
          <a:bodyPr vert="horz" lIns="94221" tIns="47111" rIns="94221" bIns="47111" rtlCol="0"/>
          <a:lstStyle>
            <a:lvl1pPr algn="r">
              <a:defRPr sz="1200"/>
            </a:lvl1pPr>
          </a:lstStyle>
          <a:p>
            <a:pPr>
              <a:defRPr/>
            </a:pPr>
            <a:fld id="{42FE8C99-BE40-4882-8D6E-C350D2342C5A}" type="datetimeFigureOut">
              <a:rPr lang="en-US"/>
              <a:pPr>
                <a:defRPr/>
              </a:pPr>
              <a:t>1/20/2025</a:t>
            </a:fld>
            <a:endParaRPr lang="en-US"/>
          </a:p>
        </p:txBody>
      </p:sp>
      <p:sp>
        <p:nvSpPr>
          <p:cNvPr id="4" name="Footer Placeholder 3"/>
          <p:cNvSpPr>
            <a:spLocks noGrp="1"/>
          </p:cNvSpPr>
          <p:nvPr>
            <p:ph type="ftr" sz="quarter" idx="2"/>
          </p:nvPr>
        </p:nvSpPr>
        <p:spPr>
          <a:xfrm>
            <a:off x="0" y="8917422"/>
            <a:ext cx="3077739" cy="469424"/>
          </a:xfrm>
          <a:prstGeom prst="rect">
            <a:avLst/>
          </a:prstGeom>
        </p:spPr>
        <p:txBody>
          <a:bodyPr vert="horz" lIns="94221" tIns="47111" rIns="94221" bIns="47111"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023093" y="8917422"/>
            <a:ext cx="3077739" cy="469424"/>
          </a:xfrm>
          <a:prstGeom prst="rect">
            <a:avLst/>
          </a:prstGeom>
        </p:spPr>
        <p:txBody>
          <a:bodyPr vert="horz" lIns="94221" tIns="47111" rIns="94221" bIns="47111" rtlCol="0" anchor="b"/>
          <a:lstStyle>
            <a:lvl1pPr algn="r">
              <a:defRPr sz="1200"/>
            </a:lvl1pPr>
          </a:lstStyle>
          <a:p>
            <a:pPr>
              <a:defRPr/>
            </a:pPr>
            <a:fld id="{3F85773D-C248-4803-A698-CC1270133EE0}" type="slidenum">
              <a:rPr lang="en-US"/>
              <a:pPr>
                <a:defRPr/>
              </a:pPr>
              <a:t>‹#›</a:t>
            </a:fld>
            <a:endParaRPr lang="en-US"/>
          </a:p>
        </p:txBody>
      </p:sp>
    </p:spTree>
    <p:extLst>
      <p:ext uri="{BB962C8B-B14F-4D97-AF65-F5344CB8AC3E}">
        <p14:creationId xmlns:p14="http://schemas.microsoft.com/office/powerpoint/2010/main" val="36241679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4023093" y="0"/>
            <a:ext cx="3077739" cy="46942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04900" y="703263"/>
            <a:ext cx="4892675"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10248" y="4459526"/>
            <a:ext cx="5681980" cy="422481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1" tIns="47111" rIns="94221" bIns="47111"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4023093" y="8917422"/>
            <a:ext cx="3077739" cy="469424"/>
          </a:xfrm>
          <a:prstGeom prst="rect">
            <a:avLst/>
          </a:prstGeom>
          <a:noFill/>
          <a:ln w="9525">
            <a:noFill/>
            <a:miter lim="800000"/>
            <a:headEnd/>
            <a:tailEnd/>
          </a:ln>
          <a:effectLst/>
        </p:spPr>
        <p:txBody>
          <a:bodyPr vert="horz" wrap="square" lIns="94221" tIns="47111" rIns="94221" bIns="47111" numCol="1" anchor="b" anchorCtr="0" compatLnSpc="1">
            <a:prstTxWarp prst="textNoShape">
              <a:avLst/>
            </a:prstTxWarp>
          </a:bodyPr>
          <a:lstStyle>
            <a:lvl1pPr algn="r">
              <a:defRPr sz="1200"/>
            </a:lvl1pPr>
          </a:lstStyle>
          <a:p>
            <a:pPr>
              <a:defRPr/>
            </a:pPr>
            <a:fld id="{A7036937-3C0E-4ACE-802E-4CA5017D0885}" type="slidenum">
              <a:rPr lang="en-US"/>
              <a:pPr>
                <a:defRPr/>
              </a:pPr>
              <a:t>‹#›</a:t>
            </a:fld>
            <a:endParaRPr lang="en-US"/>
          </a:p>
        </p:txBody>
      </p:sp>
    </p:spTree>
    <p:extLst>
      <p:ext uri="{BB962C8B-B14F-4D97-AF65-F5344CB8AC3E}">
        <p14:creationId xmlns:p14="http://schemas.microsoft.com/office/powerpoint/2010/main" val="26910527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65545" indent="-294440" eaLnBrk="0" hangingPunct="0">
              <a:defRPr>
                <a:solidFill>
                  <a:schemeClr val="tx1"/>
                </a:solidFill>
                <a:latin typeface="Arial" charset="0"/>
              </a:defRPr>
            </a:lvl2pPr>
            <a:lvl3pPr marL="1177762" indent="-235552" eaLnBrk="0" hangingPunct="0">
              <a:defRPr>
                <a:solidFill>
                  <a:schemeClr val="tx1"/>
                </a:solidFill>
                <a:latin typeface="Arial" charset="0"/>
              </a:defRPr>
            </a:lvl3pPr>
            <a:lvl4pPr marL="1648867" indent="-235552" eaLnBrk="0" hangingPunct="0">
              <a:defRPr>
                <a:solidFill>
                  <a:schemeClr val="tx1"/>
                </a:solidFill>
                <a:latin typeface="Arial" charset="0"/>
              </a:defRPr>
            </a:lvl4pPr>
            <a:lvl5pPr marL="2119972" indent="-235552" eaLnBrk="0" hangingPunct="0">
              <a:defRPr>
                <a:solidFill>
                  <a:schemeClr val="tx1"/>
                </a:solidFill>
                <a:latin typeface="Arial" charset="0"/>
              </a:defRPr>
            </a:lvl5pPr>
            <a:lvl6pPr marL="2591076" indent="-235552" eaLnBrk="0" fontAlgn="base" hangingPunct="0">
              <a:spcBef>
                <a:spcPct val="0"/>
              </a:spcBef>
              <a:spcAft>
                <a:spcPct val="0"/>
              </a:spcAft>
              <a:defRPr>
                <a:solidFill>
                  <a:schemeClr val="tx1"/>
                </a:solidFill>
                <a:latin typeface="Arial" charset="0"/>
              </a:defRPr>
            </a:lvl6pPr>
            <a:lvl7pPr marL="3062181" indent="-235552" eaLnBrk="0" fontAlgn="base" hangingPunct="0">
              <a:spcBef>
                <a:spcPct val="0"/>
              </a:spcBef>
              <a:spcAft>
                <a:spcPct val="0"/>
              </a:spcAft>
              <a:defRPr>
                <a:solidFill>
                  <a:schemeClr val="tx1"/>
                </a:solidFill>
                <a:latin typeface="Arial" charset="0"/>
              </a:defRPr>
            </a:lvl7pPr>
            <a:lvl8pPr marL="3533285" indent="-235552" eaLnBrk="0" fontAlgn="base" hangingPunct="0">
              <a:spcBef>
                <a:spcPct val="0"/>
              </a:spcBef>
              <a:spcAft>
                <a:spcPct val="0"/>
              </a:spcAft>
              <a:defRPr>
                <a:solidFill>
                  <a:schemeClr val="tx1"/>
                </a:solidFill>
                <a:latin typeface="Arial" charset="0"/>
              </a:defRPr>
            </a:lvl8pPr>
            <a:lvl9pPr marL="4004390" indent="-235552" eaLnBrk="0" fontAlgn="base" hangingPunct="0">
              <a:spcBef>
                <a:spcPct val="0"/>
              </a:spcBef>
              <a:spcAft>
                <a:spcPct val="0"/>
              </a:spcAft>
              <a:defRPr>
                <a:solidFill>
                  <a:schemeClr val="tx1"/>
                </a:solidFill>
                <a:latin typeface="Arial" charset="0"/>
              </a:defRPr>
            </a:lvl9pPr>
          </a:lstStyle>
          <a:p>
            <a:pPr eaLnBrk="1" hangingPunct="1"/>
            <a:fld id="{CBB31D37-816F-471F-B004-AC628C6B262E}" type="slidenum">
              <a:rPr lang="en-US" smtClean="0"/>
              <a:pPr eaLnBrk="1" hangingPunct="1"/>
              <a:t>1</a:t>
            </a:fld>
            <a:endParaRPr lang="en-US"/>
          </a:p>
        </p:txBody>
      </p:sp>
    </p:spTree>
    <p:extLst>
      <p:ext uri="{BB962C8B-B14F-4D97-AF65-F5344CB8AC3E}">
        <p14:creationId xmlns:p14="http://schemas.microsoft.com/office/powerpoint/2010/main" val="3009834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10</a:t>
            </a:fld>
            <a:endParaRPr lang="en-US"/>
          </a:p>
        </p:txBody>
      </p:sp>
    </p:spTree>
    <p:extLst>
      <p:ext uri="{BB962C8B-B14F-4D97-AF65-F5344CB8AC3E}">
        <p14:creationId xmlns:p14="http://schemas.microsoft.com/office/powerpoint/2010/main" val="201551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11</a:t>
            </a:fld>
            <a:endParaRPr lang="en-US"/>
          </a:p>
        </p:txBody>
      </p:sp>
    </p:spTree>
    <p:extLst>
      <p:ext uri="{BB962C8B-B14F-4D97-AF65-F5344CB8AC3E}">
        <p14:creationId xmlns:p14="http://schemas.microsoft.com/office/powerpoint/2010/main" val="311978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12</a:t>
            </a:fld>
            <a:endParaRPr lang="en-US"/>
          </a:p>
        </p:txBody>
      </p:sp>
    </p:spTree>
    <p:extLst>
      <p:ext uri="{BB962C8B-B14F-4D97-AF65-F5344CB8AC3E}">
        <p14:creationId xmlns:p14="http://schemas.microsoft.com/office/powerpoint/2010/main" val="1858435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13</a:t>
            </a:fld>
            <a:endParaRPr lang="en-US"/>
          </a:p>
        </p:txBody>
      </p:sp>
    </p:spTree>
    <p:extLst>
      <p:ext uri="{BB962C8B-B14F-4D97-AF65-F5344CB8AC3E}">
        <p14:creationId xmlns:p14="http://schemas.microsoft.com/office/powerpoint/2010/main" val="3939731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14</a:t>
            </a:fld>
            <a:endParaRPr lang="en-US"/>
          </a:p>
        </p:txBody>
      </p:sp>
    </p:spTree>
    <p:extLst>
      <p:ext uri="{BB962C8B-B14F-4D97-AF65-F5344CB8AC3E}">
        <p14:creationId xmlns:p14="http://schemas.microsoft.com/office/powerpoint/2010/main" val="3824930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15</a:t>
            </a:fld>
            <a:endParaRPr lang="en-US"/>
          </a:p>
        </p:txBody>
      </p:sp>
    </p:spTree>
    <p:extLst>
      <p:ext uri="{BB962C8B-B14F-4D97-AF65-F5344CB8AC3E}">
        <p14:creationId xmlns:p14="http://schemas.microsoft.com/office/powerpoint/2010/main" val="2384314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16</a:t>
            </a:fld>
            <a:endParaRPr lang="en-US"/>
          </a:p>
        </p:txBody>
      </p:sp>
    </p:spTree>
    <p:extLst>
      <p:ext uri="{BB962C8B-B14F-4D97-AF65-F5344CB8AC3E}">
        <p14:creationId xmlns:p14="http://schemas.microsoft.com/office/powerpoint/2010/main" val="3462763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17</a:t>
            </a:fld>
            <a:endParaRPr lang="en-US"/>
          </a:p>
        </p:txBody>
      </p:sp>
    </p:spTree>
    <p:extLst>
      <p:ext uri="{BB962C8B-B14F-4D97-AF65-F5344CB8AC3E}">
        <p14:creationId xmlns:p14="http://schemas.microsoft.com/office/powerpoint/2010/main" val="3070377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18</a:t>
            </a:fld>
            <a:endParaRPr lang="en-US"/>
          </a:p>
        </p:txBody>
      </p:sp>
    </p:spTree>
    <p:extLst>
      <p:ext uri="{BB962C8B-B14F-4D97-AF65-F5344CB8AC3E}">
        <p14:creationId xmlns:p14="http://schemas.microsoft.com/office/powerpoint/2010/main" val="1572156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Received</a:t>
            </a:r>
          </a:p>
          <a:p>
            <a:pPr lvl="1"/>
            <a:r>
              <a:rPr lang="en-US" dirty="0"/>
              <a:t>Gather all requirements for the test</a:t>
            </a:r>
          </a:p>
          <a:p>
            <a:r>
              <a:rPr lang="en-US" dirty="0"/>
              <a:t>Acquire Cells</a:t>
            </a:r>
          </a:p>
          <a:p>
            <a:pPr lvl="1"/>
            <a:r>
              <a:rPr lang="en-US" dirty="0"/>
              <a:t>Purchase cells if they are not already available</a:t>
            </a:r>
          </a:p>
          <a:p>
            <a:r>
              <a:rPr lang="en-US" dirty="0"/>
              <a:t>Enter Cell Information</a:t>
            </a:r>
          </a:p>
          <a:p>
            <a:pPr lvl="1"/>
            <a:r>
              <a:rPr lang="en-US" dirty="0"/>
              <a:t>Input detailed cell data into the inventory database</a:t>
            </a:r>
          </a:p>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19</a:t>
            </a:fld>
            <a:endParaRPr lang="en-US"/>
          </a:p>
        </p:txBody>
      </p:sp>
    </p:spTree>
    <p:extLst>
      <p:ext uri="{BB962C8B-B14F-4D97-AF65-F5344CB8AC3E}">
        <p14:creationId xmlns:p14="http://schemas.microsoft.com/office/powerpoint/2010/main" val="272342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2</a:t>
            </a:fld>
            <a:endParaRPr lang="en-US"/>
          </a:p>
        </p:txBody>
      </p:sp>
    </p:spTree>
    <p:extLst>
      <p:ext uri="{BB962C8B-B14F-4D97-AF65-F5344CB8AC3E}">
        <p14:creationId xmlns:p14="http://schemas.microsoft.com/office/powerpoint/2010/main" val="964696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Received</a:t>
            </a:r>
          </a:p>
          <a:p>
            <a:pPr lvl="1"/>
            <a:r>
              <a:rPr lang="en-US" dirty="0"/>
              <a:t>Gather all requirements for the test</a:t>
            </a:r>
          </a:p>
          <a:p>
            <a:r>
              <a:rPr lang="en-US" dirty="0"/>
              <a:t>Acquire Cells</a:t>
            </a:r>
          </a:p>
          <a:p>
            <a:pPr lvl="1"/>
            <a:r>
              <a:rPr lang="en-US" dirty="0"/>
              <a:t>Purchase cells if they are not already available</a:t>
            </a:r>
          </a:p>
          <a:p>
            <a:r>
              <a:rPr lang="en-US" dirty="0"/>
              <a:t>Enter Cell Information</a:t>
            </a:r>
          </a:p>
          <a:p>
            <a:pPr lvl="1"/>
            <a:r>
              <a:rPr lang="en-US" dirty="0"/>
              <a:t>Input detailed cell data into the inventory database</a:t>
            </a:r>
          </a:p>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21</a:t>
            </a:fld>
            <a:endParaRPr lang="en-US"/>
          </a:p>
        </p:txBody>
      </p:sp>
    </p:spTree>
    <p:extLst>
      <p:ext uri="{BB962C8B-B14F-4D97-AF65-F5344CB8AC3E}">
        <p14:creationId xmlns:p14="http://schemas.microsoft.com/office/powerpoint/2010/main" val="3427472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reason why I will explain in detail the primary data analysis process is to convey that although most of the process is automated, the process is still very involved for test engineers. This show that the data is validated and reviewed before building the report.</a:t>
            </a:r>
          </a:p>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22</a:t>
            </a:fld>
            <a:endParaRPr lang="en-US"/>
          </a:p>
        </p:txBody>
      </p:sp>
    </p:spTree>
    <p:extLst>
      <p:ext uri="{BB962C8B-B14F-4D97-AF65-F5344CB8AC3E}">
        <p14:creationId xmlns:p14="http://schemas.microsoft.com/office/powerpoint/2010/main" val="3042852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Received</a:t>
            </a:r>
          </a:p>
          <a:p>
            <a:pPr lvl="1"/>
            <a:r>
              <a:rPr lang="en-US" dirty="0"/>
              <a:t>Gather all requirements for the test</a:t>
            </a:r>
          </a:p>
          <a:p>
            <a:r>
              <a:rPr lang="en-US" dirty="0"/>
              <a:t>Acquire Cells</a:t>
            </a:r>
          </a:p>
          <a:p>
            <a:pPr lvl="1"/>
            <a:r>
              <a:rPr lang="en-US" dirty="0"/>
              <a:t>Purchase cells if they are not already available</a:t>
            </a:r>
          </a:p>
          <a:p>
            <a:r>
              <a:rPr lang="en-US" dirty="0"/>
              <a:t>Enter Cell Information</a:t>
            </a:r>
          </a:p>
          <a:p>
            <a:pPr lvl="1"/>
            <a:r>
              <a:rPr lang="en-US" dirty="0"/>
              <a:t>Input detailed cell data into the inventory database</a:t>
            </a:r>
          </a:p>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23</a:t>
            </a:fld>
            <a:endParaRPr lang="en-US"/>
          </a:p>
        </p:txBody>
      </p:sp>
    </p:spTree>
    <p:extLst>
      <p:ext uri="{BB962C8B-B14F-4D97-AF65-F5344CB8AC3E}">
        <p14:creationId xmlns:p14="http://schemas.microsoft.com/office/powerpoint/2010/main" val="1051004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Received</a:t>
            </a:r>
          </a:p>
          <a:p>
            <a:pPr lvl="1"/>
            <a:r>
              <a:rPr lang="en-US" dirty="0"/>
              <a:t>Gather all requirements for the test</a:t>
            </a:r>
          </a:p>
          <a:p>
            <a:r>
              <a:rPr lang="en-US" dirty="0"/>
              <a:t>Acquire Cells</a:t>
            </a:r>
          </a:p>
          <a:p>
            <a:pPr lvl="1"/>
            <a:r>
              <a:rPr lang="en-US" dirty="0"/>
              <a:t>Purchase cells if they are not already available</a:t>
            </a:r>
          </a:p>
          <a:p>
            <a:r>
              <a:rPr lang="en-US" dirty="0"/>
              <a:t>Enter Cell Information</a:t>
            </a:r>
          </a:p>
          <a:p>
            <a:pPr lvl="1"/>
            <a:r>
              <a:rPr lang="en-US" dirty="0"/>
              <a:t>Input detailed cell data into the inventory database</a:t>
            </a:r>
          </a:p>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25</a:t>
            </a:fld>
            <a:endParaRPr lang="en-US"/>
          </a:p>
        </p:txBody>
      </p:sp>
    </p:spTree>
    <p:extLst>
      <p:ext uri="{BB962C8B-B14F-4D97-AF65-F5344CB8AC3E}">
        <p14:creationId xmlns:p14="http://schemas.microsoft.com/office/powerpoint/2010/main" val="4012877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of extracting tables and median cells is automated, reducing formatting and copy/paste operations for test engineers. </a:t>
            </a:r>
            <a:r>
              <a:rPr lang="en-US" dirty="0" err="1"/>
              <a:t>Plo</a:t>
            </a: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26</a:t>
            </a:fld>
            <a:endParaRPr lang="en-US"/>
          </a:p>
        </p:txBody>
      </p:sp>
    </p:spTree>
    <p:extLst>
      <p:ext uri="{BB962C8B-B14F-4D97-AF65-F5344CB8AC3E}">
        <p14:creationId xmlns:p14="http://schemas.microsoft.com/office/powerpoint/2010/main" val="337427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27</a:t>
            </a:fld>
            <a:endParaRPr lang="en-US"/>
          </a:p>
        </p:txBody>
      </p:sp>
    </p:spTree>
    <p:extLst>
      <p:ext uri="{BB962C8B-B14F-4D97-AF65-F5344CB8AC3E}">
        <p14:creationId xmlns:p14="http://schemas.microsoft.com/office/powerpoint/2010/main" val="987918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37</a:t>
            </a:fld>
            <a:endParaRPr lang="en-US"/>
          </a:p>
        </p:txBody>
      </p:sp>
    </p:spTree>
    <p:extLst>
      <p:ext uri="{BB962C8B-B14F-4D97-AF65-F5344CB8AC3E}">
        <p14:creationId xmlns:p14="http://schemas.microsoft.com/office/powerpoint/2010/main" val="382742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3</a:t>
            </a:fld>
            <a:endParaRPr lang="en-US"/>
          </a:p>
        </p:txBody>
      </p:sp>
    </p:spTree>
    <p:extLst>
      <p:ext uri="{BB962C8B-B14F-4D97-AF65-F5344CB8AC3E}">
        <p14:creationId xmlns:p14="http://schemas.microsoft.com/office/powerpoint/2010/main" val="313229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putting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4</a:t>
            </a:fld>
            <a:endParaRPr lang="en-US"/>
          </a:p>
        </p:txBody>
      </p:sp>
    </p:spTree>
    <p:extLst>
      <p:ext uri="{BB962C8B-B14F-4D97-AF65-F5344CB8AC3E}">
        <p14:creationId xmlns:p14="http://schemas.microsoft.com/office/powerpoint/2010/main" val="157245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all the projects that we are working at the BTC</a:t>
            </a:r>
          </a:p>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5</a:t>
            </a:fld>
            <a:endParaRPr lang="en-US"/>
          </a:p>
        </p:txBody>
      </p:sp>
    </p:spTree>
    <p:extLst>
      <p:ext uri="{BB962C8B-B14F-4D97-AF65-F5344CB8AC3E}">
        <p14:creationId xmlns:p14="http://schemas.microsoft.com/office/powerpoint/2010/main" val="143934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all the projects that we are working at the BTC</a:t>
            </a:r>
          </a:p>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6</a:t>
            </a:fld>
            <a:endParaRPr lang="en-US"/>
          </a:p>
        </p:txBody>
      </p:sp>
    </p:spTree>
    <p:extLst>
      <p:ext uri="{BB962C8B-B14F-4D97-AF65-F5344CB8AC3E}">
        <p14:creationId xmlns:p14="http://schemas.microsoft.com/office/powerpoint/2010/main" val="386805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7</a:t>
            </a:fld>
            <a:endParaRPr lang="en-US"/>
          </a:p>
        </p:txBody>
      </p:sp>
    </p:spTree>
    <p:extLst>
      <p:ext uri="{BB962C8B-B14F-4D97-AF65-F5344CB8AC3E}">
        <p14:creationId xmlns:p14="http://schemas.microsoft.com/office/powerpoint/2010/main" val="185550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8</a:t>
            </a:fld>
            <a:endParaRPr lang="en-US"/>
          </a:p>
        </p:txBody>
      </p:sp>
    </p:spTree>
    <p:extLst>
      <p:ext uri="{BB962C8B-B14F-4D97-AF65-F5344CB8AC3E}">
        <p14:creationId xmlns:p14="http://schemas.microsoft.com/office/powerpoint/2010/main" val="227435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Thickness of the line is relative to the amount of effort we are currently spending in each project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9</a:t>
            </a:fld>
            <a:endParaRPr lang="en-US"/>
          </a:p>
        </p:txBody>
      </p:sp>
    </p:spTree>
    <p:extLst>
      <p:ext uri="{BB962C8B-B14F-4D97-AF65-F5344CB8AC3E}">
        <p14:creationId xmlns:p14="http://schemas.microsoft.com/office/powerpoint/2010/main" val="4290267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320675" y="6416675"/>
            <a:ext cx="9129713" cy="0"/>
          </a:xfrm>
          <a:prstGeom prst="line">
            <a:avLst/>
          </a:prstGeom>
          <a:noFill/>
          <a:ln w="1587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9"/>
          <p:cNvSpPr>
            <a:spLocks noChangeArrowheads="1"/>
          </p:cNvSpPr>
          <p:nvPr/>
        </p:nvSpPr>
        <p:spPr bwMode="auto">
          <a:xfrm>
            <a:off x="327025" y="2346325"/>
            <a:ext cx="9129713" cy="79375"/>
          </a:xfrm>
          <a:prstGeom prst="rect">
            <a:avLst/>
          </a:prstGeom>
          <a:gradFill rotWithShape="1">
            <a:gsLst>
              <a:gs pos="0">
                <a:srgbClr val="CC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6"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85432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auto">
          <a:xfrm>
            <a:off x="2911475" y="1768475"/>
            <a:ext cx="4484688" cy="76200"/>
          </a:xfrm>
          <a:prstGeom prst="rect">
            <a:avLst/>
          </a:prstGeom>
          <a:gradFill rotWithShape="1">
            <a:gsLst>
              <a:gs pos="0">
                <a:srgbClr val="CC0000"/>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3"/>
          <p:cNvSpPr>
            <a:spLocks noChangeArrowheads="1"/>
          </p:cNvSpPr>
          <p:nvPr/>
        </p:nvSpPr>
        <p:spPr bwMode="auto">
          <a:xfrm>
            <a:off x="2882900" y="1235075"/>
            <a:ext cx="2771775" cy="79375"/>
          </a:xfrm>
          <a:prstGeom prst="rect">
            <a:avLst/>
          </a:prstGeom>
          <a:gradFill rotWithShape="1">
            <a:gsLst>
              <a:gs pos="0">
                <a:srgbClr val="CC0000"/>
              </a:gs>
              <a:gs pos="100000">
                <a:srgbClr val="64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4"/>
          <p:cNvSpPr>
            <a:spLocks noChangeArrowheads="1"/>
          </p:cNvSpPr>
          <p:nvPr/>
        </p:nvSpPr>
        <p:spPr bwMode="auto">
          <a:xfrm>
            <a:off x="2901950" y="701675"/>
            <a:ext cx="1304925" cy="76200"/>
          </a:xfrm>
          <a:prstGeom prst="rect">
            <a:avLst/>
          </a:prstGeom>
          <a:gradFill rotWithShape="1">
            <a:gsLst>
              <a:gs pos="0">
                <a:srgbClr val="CC0000"/>
              </a:gs>
              <a:gs pos="100000">
                <a:srgbClr val="8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Rectangle 10"/>
          <p:cNvSpPr>
            <a:spLocks noChangeArrowheads="1"/>
          </p:cNvSpPr>
          <p:nvPr/>
        </p:nvSpPr>
        <p:spPr bwMode="auto">
          <a:xfrm rot="5400000">
            <a:off x="-217488" y="3205163"/>
            <a:ext cx="6188075" cy="82550"/>
          </a:xfrm>
          <a:prstGeom prst="rect">
            <a:avLst/>
          </a:prstGeom>
          <a:gradFill rotWithShape="1">
            <a:gsLst>
              <a:gs pos="0">
                <a:srgbClr val="CC0000"/>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9154" name="Rectangle 2"/>
          <p:cNvSpPr>
            <a:spLocks noGrp="1" noChangeArrowheads="1"/>
          </p:cNvSpPr>
          <p:nvPr>
            <p:ph type="ctrTitle"/>
          </p:nvPr>
        </p:nvSpPr>
        <p:spPr>
          <a:xfrm>
            <a:off x="2987675" y="2454275"/>
            <a:ext cx="6359525" cy="3886200"/>
          </a:xfrm>
        </p:spPr>
        <p:txBody>
          <a:bodyPr/>
          <a:lstStyle>
            <a:lvl1pPr>
              <a:defRPr sz="4400"/>
            </a:lvl1pPr>
          </a:lstStyle>
          <a:p>
            <a:r>
              <a:rPr lang="en-US"/>
              <a:t>Click to edit Master title style</a:t>
            </a:r>
          </a:p>
        </p:txBody>
      </p:sp>
      <p:sp>
        <p:nvSpPr>
          <p:cNvPr id="49155" name="Rectangle 3"/>
          <p:cNvSpPr>
            <a:spLocks noGrp="1" noChangeArrowheads="1"/>
          </p:cNvSpPr>
          <p:nvPr>
            <p:ph type="subTitle" idx="1"/>
          </p:nvPr>
        </p:nvSpPr>
        <p:spPr>
          <a:xfrm>
            <a:off x="327025" y="3676650"/>
            <a:ext cx="2363788" cy="1252538"/>
          </a:xfrm>
        </p:spPr>
        <p:txBody>
          <a:bodyPr/>
          <a:lstStyle>
            <a:lvl1pPr marL="0" indent="0" algn="ctr">
              <a:buFontTx/>
              <a:buNone/>
              <a:defRPr sz="2000"/>
            </a:lvl1pPr>
          </a:lstStyle>
          <a:p>
            <a:r>
              <a:rPr lang="en-US"/>
              <a:t>Click to edit Master subtitle style</a:t>
            </a:r>
          </a:p>
        </p:txBody>
      </p:sp>
    </p:spTree>
    <p:extLst>
      <p:ext uri="{BB962C8B-B14F-4D97-AF65-F5344CB8AC3E}">
        <p14:creationId xmlns:p14="http://schemas.microsoft.com/office/powerpoint/2010/main" val="1079980704"/>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EEBEA070-CB5C-40CD-B181-C17F3F3BE409}" type="slidenum">
              <a:rPr lang="en-US"/>
              <a:pPr>
                <a:defRPr/>
              </a:pPr>
              <a:t>‹#›</a:t>
            </a:fld>
            <a:endParaRPr lang="en-US"/>
          </a:p>
        </p:txBody>
      </p:sp>
    </p:spTree>
    <p:extLst>
      <p:ext uri="{BB962C8B-B14F-4D97-AF65-F5344CB8AC3E}">
        <p14:creationId xmlns:p14="http://schemas.microsoft.com/office/powerpoint/2010/main" val="1291048315"/>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4538" y="0"/>
            <a:ext cx="2200275" cy="6415088"/>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88950" y="0"/>
            <a:ext cx="6453188" cy="6415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97331EBA-0BCC-4176-B06C-022288E8CFEF}" type="slidenum">
              <a:rPr lang="en-US"/>
              <a:pPr>
                <a:defRPr/>
              </a:pPr>
              <a:t>‹#›</a:t>
            </a:fld>
            <a:endParaRPr lang="en-US"/>
          </a:p>
        </p:txBody>
      </p:sp>
    </p:spTree>
    <p:extLst>
      <p:ext uri="{BB962C8B-B14F-4D97-AF65-F5344CB8AC3E}">
        <p14:creationId xmlns:p14="http://schemas.microsoft.com/office/powerpoint/2010/main" val="3738433053"/>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950" y="0"/>
            <a:ext cx="8805863" cy="860425"/>
          </a:xfrm>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sz="half" idx="1"/>
          </p:nvPr>
        </p:nvSpPr>
        <p:spPr>
          <a:xfrm>
            <a:off x="488950" y="939800"/>
            <a:ext cx="4325938" cy="5475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67288" y="939800"/>
            <a:ext cx="4327525" cy="5475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87122BBE-5ACD-4258-A631-CEC537B2C62F}" type="slidenum">
              <a:rPr lang="en-US"/>
              <a:pPr>
                <a:defRPr/>
              </a:pPr>
              <a:t>‹#›</a:t>
            </a:fld>
            <a:endParaRPr lang="en-US"/>
          </a:p>
        </p:txBody>
      </p:sp>
    </p:spTree>
    <p:extLst>
      <p:ext uri="{BB962C8B-B14F-4D97-AF65-F5344CB8AC3E}">
        <p14:creationId xmlns:p14="http://schemas.microsoft.com/office/powerpoint/2010/main" val="2624407466"/>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FFB6D049-5322-4F28-8DEB-35703E35607F}" type="slidenum">
              <a:rPr lang="en-US"/>
              <a:pPr>
                <a:defRPr/>
              </a:pPr>
              <a:t>‹#›</a:t>
            </a:fld>
            <a:endParaRPr lang="en-US"/>
          </a:p>
        </p:txBody>
      </p:sp>
    </p:spTree>
    <p:extLst>
      <p:ext uri="{BB962C8B-B14F-4D97-AF65-F5344CB8AC3E}">
        <p14:creationId xmlns:p14="http://schemas.microsoft.com/office/powerpoint/2010/main" val="4236721527"/>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3113" y="4524375"/>
            <a:ext cx="8315325" cy="1398588"/>
          </a:xfrm>
        </p:spPr>
        <p:txBody>
          <a:bodyPr anchor="t"/>
          <a:lstStyle>
            <a:lvl1pPr algn="l">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773113" y="2984500"/>
            <a:ext cx="8315325" cy="1539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7ECFC913-6F67-45AE-8E19-B2BE12FDE5D0}" type="slidenum">
              <a:rPr lang="en-US"/>
              <a:pPr>
                <a:defRPr/>
              </a:pPr>
              <a:t>‹#›</a:t>
            </a:fld>
            <a:endParaRPr lang="en-US"/>
          </a:p>
        </p:txBody>
      </p:sp>
    </p:spTree>
    <p:extLst>
      <p:ext uri="{BB962C8B-B14F-4D97-AF65-F5344CB8AC3E}">
        <p14:creationId xmlns:p14="http://schemas.microsoft.com/office/powerpoint/2010/main" val="2339636991"/>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488950" y="939800"/>
            <a:ext cx="4325938" cy="547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67288" y="939800"/>
            <a:ext cx="4327525" cy="547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79886A3C-E00B-43CF-9237-BBA053A73E78}" type="slidenum">
              <a:rPr lang="en-US"/>
              <a:pPr>
                <a:defRPr/>
              </a:pPr>
              <a:t>‹#›</a:t>
            </a:fld>
            <a:endParaRPr lang="en-US"/>
          </a:p>
        </p:txBody>
      </p:sp>
    </p:spTree>
    <p:extLst>
      <p:ext uri="{BB962C8B-B14F-4D97-AF65-F5344CB8AC3E}">
        <p14:creationId xmlns:p14="http://schemas.microsoft.com/office/powerpoint/2010/main" val="1623664040"/>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50" y="282575"/>
            <a:ext cx="8805863" cy="1173163"/>
          </a:xfrm>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88950" y="1576388"/>
            <a:ext cx="4322763" cy="655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8950" y="2232025"/>
            <a:ext cx="4322763" cy="40576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70463" y="1576388"/>
            <a:ext cx="4324350" cy="655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70463" y="2232025"/>
            <a:ext cx="4324350" cy="40576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9" name="Rectangle 6"/>
          <p:cNvSpPr>
            <a:spLocks noGrp="1" noChangeArrowheads="1"/>
          </p:cNvSpPr>
          <p:nvPr>
            <p:ph type="sldNum" sz="quarter" idx="12"/>
          </p:nvPr>
        </p:nvSpPr>
        <p:spPr>
          <a:ln/>
        </p:spPr>
        <p:txBody>
          <a:bodyPr/>
          <a:lstStyle>
            <a:lvl1pPr>
              <a:defRPr/>
            </a:lvl1pPr>
          </a:lstStyle>
          <a:p>
            <a:pPr>
              <a:defRPr/>
            </a:pPr>
            <a:fld id="{E4B24D34-8DCA-4A97-BC72-B72EBD4F905E}" type="slidenum">
              <a:rPr lang="en-US"/>
              <a:pPr>
                <a:defRPr/>
              </a:pPr>
              <a:t>‹#›</a:t>
            </a:fld>
            <a:endParaRPr lang="en-US"/>
          </a:p>
        </p:txBody>
      </p:sp>
    </p:spTree>
    <p:extLst>
      <p:ext uri="{BB962C8B-B14F-4D97-AF65-F5344CB8AC3E}">
        <p14:creationId xmlns:p14="http://schemas.microsoft.com/office/powerpoint/2010/main" val="543523918"/>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5" name="Rectangle 6"/>
          <p:cNvSpPr>
            <a:spLocks noGrp="1" noChangeArrowheads="1"/>
          </p:cNvSpPr>
          <p:nvPr>
            <p:ph type="sldNum" sz="quarter" idx="12"/>
          </p:nvPr>
        </p:nvSpPr>
        <p:spPr>
          <a:ln/>
        </p:spPr>
        <p:txBody>
          <a:bodyPr/>
          <a:lstStyle>
            <a:lvl1pPr>
              <a:defRPr/>
            </a:lvl1pPr>
          </a:lstStyle>
          <a:p>
            <a:pPr>
              <a:defRPr/>
            </a:pPr>
            <a:fld id="{AFFF69E5-7C6F-45C6-BF7A-322C7D9BC579}" type="slidenum">
              <a:rPr lang="en-US"/>
              <a:pPr>
                <a:defRPr/>
              </a:pPr>
              <a:t>‹#›</a:t>
            </a:fld>
            <a:endParaRPr lang="en-US"/>
          </a:p>
        </p:txBody>
      </p:sp>
    </p:spTree>
    <p:extLst>
      <p:ext uri="{BB962C8B-B14F-4D97-AF65-F5344CB8AC3E}">
        <p14:creationId xmlns:p14="http://schemas.microsoft.com/office/powerpoint/2010/main" val="1212986100"/>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4" name="Rectangle 6"/>
          <p:cNvSpPr>
            <a:spLocks noGrp="1" noChangeArrowheads="1"/>
          </p:cNvSpPr>
          <p:nvPr>
            <p:ph type="sldNum" sz="quarter" idx="12"/>
          </p:nvPr>
        </p:nvSpPr>
        <p:spPr>
          <a:ln/>
        </p:spPr>
        <p:txBody>
          <a:bodyPr/>
          <a:lstStyle>
            <a:lvl1pPr>
              <a:defRPr/>
            </a:lvl1pPr>
          </a:lstStyle>
          <a:p>
            <a:pPr>
              <a:defRPr/>
            </a:pPr>
            <a:fld id="{274A2AC2-82E8-4C60-9A27-9BD4392F2A15}" type="slidenum">
              <a:rPr lang="en-US"/>
              <a:pPr>
                <a:defRPr/>
              </a:pPr>
              <a:t>‹#›</a:t>
            </a:fld>
            <a:endParaRPr lang="en-US"/>
          </a:p>
        </p:txBody>
      </p:sp>
    </p:spTree>
    <p:extLst>
      <p:ext uri="{BB962C8B-B14F-4D97-AF65-F5344CB8AC3E}">
        <p14:creationId xmlns:p14="http://schemas.microsoft.com/office/powerpoint/2010/main" val="2542128320"/>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8950" y="280988"/>
            <a:ext cx="3219450" cy="1192212"/>
          </a:xfrm>
        </p:spPr>
        <p:txBody>
          <a:bodyPr anchor="b"/>
          <a:lstStyle>
            <a:lvl1pPr algn="l">
              <a:defRPr sz="20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3825875" y="280988"/>
            <a:ext cx="5468938" cy="6008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8950" y="1473200"/>
            <a:ext cx="3219450" cy="4816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C52E85F6-2EF4-4FA9-914B-BD96EF59CC06}" type="slidenum">
              <a:rPr lang="en-US"/>
              <a:pPr>
                <a:defRPr/>
              </a:pPr>
              <a:t>‹#›</a:t>
            </a:fld>
            <a:endParaRPr lang="en-US"/>
          </a:p>
        </p:txBody>
      </p:sp>
    </p:spTree>
    <p:extLst>
      <p:ext uri="{BB962C8B-B14F-4D97-AF65-F5344CB8AC3E}">
        <p14:creationId xmlns:p14="http://schemas.microsoft.com/office/powerpoint/2010/main" val="2767297891"/>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7700" y="4929188"/>
            <a:ext cx="5870575" cy="581025"/>
          </a:xfrm>
        </p:spPr>
        <p:txBody>
          <a:bodyPr anchor="b"/>
          <a:lstStyle>
            <a:lvl1pPr algn="l">
              <a:defRPr sz="2000" b="1">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1917700" y="628650"/>
            <a:ext cx="5870575" cy="4224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917700" y="5510213"/>
            <a:ext cx="5870575" cy="827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792C216D-0B1C-4BF3-B19F-98F1F2193C5F}" type="slidenum">
              <a:rPr lang="en-US"/>
              <a:pPr>
                <a:defRPr/>
              </a:pPr>
              <a:t>‹#›</a:t>
            </a:fld>
            <a:endParaRPr lang="en-US"/>
          </a:p>
        </p:txBody>
      </p:sp>
    </p:spTree>
    <p:extLst>
      <p:ext uri="{BB962C8B-B14F-4D97-AF65-F5344CB8AC3E}">
        <p14:creationId xmlns:p14="http://schemas.microsoft.com/office/powerpoint/2010/main" val="655747747"/>
      </p:ext>
    </p:extLst>
  </p:cSld>
  <p:clrMapOvr>
    <a:masterClrMapping/>
  </p:clrMapOvr>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8950" y="0"/>
            <a:ext cx="88058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88950" y="939800"/>
            <a:ext cx="8805863"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157663" y="6551613"/>
            <a:ext cx="22844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en-US" dirty="0"/>
              <a:t>January 2025</a:t>
            </a:r>
          </a:p>
        </p:txBody>
      </p:sp>
      <p:sp>
        <p:nvSpPr>
          <p:cNvPr id="1029" name="Rectangle 5"/>
          <p:cNvSpPr>
            <a:spLocks noGrp="1" noChangeArrowheads="1"/>
          </p:cNvSpPr>
          <p:nvPr>
            <p:ph type="ftr" sz="quarter" idx="3"/>
          </p:nvPr>
        </p:nvSpPr>
        <p:spPr bwMode="auto">
          <a:xfrm>
            <a:off x="327025" y="6551613"/>
            <a:ext cx="3260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t>Battery Technology Center</a:t>
            </a:r>
          </a:p>
        </p:txBody>
      </p:sp>
      <p:sp>
        <p:nvSpPr>
          <p:cNvPr id="1030" name="Rectangle 6"/>
          <p:cNvSpPr>
            <a:spLocks noGrp="1" noChangeArrowheads="1"/>
          </p:cNvSpPr>
          <p:nvPr>
            <p:ph type="sldNum" sz="quarter" idx="4"/>
          </p:nvPr>
        </p:nvSpPr>
        <p:spPr bwMode="auto">
          <a:xfrm>
            <a:off x="7092950" y="6551613"/>
            <a:ext cx="2363788"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DD7981B-D75E-498C-8172-97C4C272F91A}" type="slidenum">
              <a:rPr lang="en-US"/>
              <a:pPr>
                <a:defRPr/>
              </a:pPr>
              <a:t>‹#›</a:t>
            </a:fld>
            <a:endParaRPr lang="en-US"/>
          </a:p>
        </p:txBody>
      </p:sp>
      <p:sp>
        <p:nvSpPr>
          <p:cNvPr id="1031" name="Rectangle 8"/>
          <p:cNvSpPr>
            <a:spLocks noChangeArrowheads="1"/>
          </p:cNvSpPr>
          <p:nvPr/>
        </p:nvSpPr>
        <p:spPr bwMode="auto">
          <a:xfrm>
            <a:off x="488950" y="860425"/>
            <a:ext cx="8805863" cy="79375"/>
          </a:xfrm>
          <a:prstGeom prst="rect">
            <a:avLst/>
          </a:prstGeom>
          <a:gradFill rotWithShape="1">
            <a:gsLst>
              <a:gs pos="0">
                <a:srgbClr val="CC0000"/>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2" name="Line 9"/>
          <p:cNvSpPr>
            <a:spLocks noChangeShapeType="1"/>
          </p:cNvSpPr>
          <p:nvPr/>
        </p:nvSpPr>
        <p:spPr bwMode="auto">
          <a:xfrm>
            <a:off x="327025" y="6492875"/>
            <a:ext cx="9129713" cy="0"/>
          </a:xfrm>
          <a:prstGeom prst="line">
            <a:avLst/>
          </a:prstGeom>
          <a:noFill/>
          <a:ln w="1587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97"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slow" p14:dur="59000" advTm="1929"/>
    </mc:Choice>
    <mc:Fallback xmlns="">
      <p:transition spd="slow" advTm="1929"/>
    </mc:Fallback>
  </mc:AlternateContent>
  <p:hf hdr="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911475" y="2454275"/>
            <a:ext cx="6552406" cy="3886200"/>
          </a:xfrm>
        </p:spPr>
        <p:txBody>
          <a:bodyPr/>
          <a:lstStyle/>
          <a:p>
            <a:pPr eaLnBrk="1" hangingPunct="1"/>
            <a:r>
              <a:rPr lang="en-US" sz="3200" dirty="0">
                <a:solidFill>
                  <a:schemeClr val="tx1"/>
                </a:solidFill>
              </a:rPr>
              <a:t>BTC Software Programs – Update</a:t>
            </a:r>
          </a:p>
        </p:txBody>
      </p:sp>
      <p:sp>
        <p:nvSpPr>
          <p:cNvPr id="3075" name="Rectangle 3"/>
          <p:cNvSpPr>
            <a:spLocks noGrp="1" noChangeArrowheads="1"/>
          </p:cNvSpPr>
          <p:nvPr>
            <p:ph type="subTitle" idx="1"/>
          </p:nvPr>
        </p:nvSpPr>
        <p:spPr>
          <a:xfrm>
            <a:off x="396875" y="3368675"/>
            <a:ext cx="2073275" cy="2268538"/>
          </a:xfrm>
        </p:spPr>
        <p:txBody>
          <a:bodyPr/>
          <a:lstStyle/>
          <a:p>
            <a:pPr eaLnBrk="1" hangingPunct="1">
              <a:lnSpc>
                <a:spcPct val="80000"/>
              </a:lnSpc>
            </a:pPr>
            <a:r>
              <a:rPr lang="en-US" sz="1800" dirty="0"/>
              <a:t>Presented </a:t>
            </a:r>
          </a:p>
          <a:p>
            <a:pPr eaLnBrk="1" hangingPunct="1">
              <a:lnSpc>
                <a:spcPct val="80000"/>
              </a:lnSpc>
            </a:pPr>
            <a:r>
              <a:rPr lang="en-US" sz="1800" dirty="0"/>
              <a:t>By</a:t>
            </a:r>
          </a:p>
          <a:p>
            <a:pPr eaLnBrk="1" hangingPunct="1">
              <a:lnSpc>
                <a:spcPct val="80000"/>
              </a:lnSpc>
            </a:pPr>
            <a:r>
              <a:rPr lang="en-US" sz="1800" dirty="0"/>
              <a:t>FRA</a:t>
            </a:r>
          </a:p>
          <a:p>
            <a:pPr eaLnBrk="1" hangingPunct="1">
              <a:lnSpc>
                <a:spcPct val="80000"/>
              </a:lnSpc>
            </a:pPr>
            <a:r>
              <a:rPr lang="en-US" sz="1800" dirty="0"/>
              <a:t>[PSC]</a:t>
            </a:r>
          </a:p>
          <a:p>
            <a:pPr eaLnBrk="1" hangingPunct="1">
              <a:lnSpc>
                <a:spcPct val="80000"/>
              </a:lnSpc>
            </a:pPr>
            <a:endParaRPr lang="en-US" sz="1800" dirty="0"/>
          </a:p>
          <a:p>
            <a:pPr eaLnBrk="1" hangingPunct="1">
              <a:lnSpc>
                <a:spcPct val="80000"/>
              </a:lnSpc>
            </a:pPr>
            <a:r>
              <a:rPr lang="en-US" sz="1800" dirty="0"/>
              <a:t>01/21/2025</a:t>
            </a:r>
          </a:p>
        </p:txBody>
      </p:sp>
    </p:spTree>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10</a:t>
            </a:fld>
            <a:endParaRPr lang="en-US"/>
          </a:p>
        </p:txBody>
      </p:sp>
      <p:pic>
        <p:nvPicPr>
          <p:cNvPr id="10" name="Content Placeholder 9">
            <a:extLst>
              <a:ext uri="{FF2B5EF4-FFF2-40B4-BE49-F238E27FC236}">
                <a16:creationId xmlns:a16="http://schemas.microsoft.com/office/drawing/2014/main" id="{E869EF7D-301B-45A9-A2FF-13D18181CE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2418636758"/>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11</a:t>
            </a:fld>
            <a:endParaRPr lang="en-US"/>
          </a:p>
        </p:txBody>
      </p:sp>
      <p:pic>
        <p:nvPicPr>
          <p:cNvPr id="9" name="Content Placeholder 8">
            <a:extLst>
              <a:ext uri="{FF2B5EF4-FFF2-40B4-BE49-F238E27FC236}">
                <a16:creationId xmlns:a16="http://schemas.microsoft.com/office/drawing/2014/main" id="{74565C2B-CDA5-4E87-8AA0-A3ECB03D15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2457376764"/>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12</a:t>
            </a:fld>
            <a:endParaRPr lang="en-US"/>
          </a:p>
        </p:txBody>
      </p:sp>
      <p:pic>
        <p:nvPicPr>
          <p:cNvPr id="10" name="Content Placeholder 9">
            <a:extLst>
              <a:ext uri="{FF2B5EF4-FFF2-40B4-BE49-F238E27FC236}">
                <a16:creationId xmlns:a16="http://schemas.microsoft.com/office/drawing/2014/main" id="{0704D674-74E6-4B50-A616-D398B591D9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3386108207"/>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13</a:t>
            </a:fld>
            <a:endParaRPr lang="en-US"/>
          </a:p>
        </p:txBody>
      </p:sp>
      <p:pic>
        <p:nvPicPr>
          <p:cNvPr id="9" name="Content Placeholder 8">
            <a:extLst>
              <a:ext uri="{FF2B5EF4-FFF2-40B4-BE49-F238E27FC236}">
                <a16:creationId xmlns:a16="http://schemas.microsoft.com/office/drawing/2014/main" id="{C43BA659-F24A-421A-98D9-8631FE4F7C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374953090"/>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14</a:t>
            </a:fld>
            <a:endParaRPr lang="en-US"/>
          </a:p>
        </p:txBody>
      </p:sp>
      <p:pic>
        <p:nvPicPr>
          <p:cNvPr id="10" name="Content Placeholder 9">
            <a:extLst>
              <a:ext uri="{FF2B5EF4-FFF2-40B4-BE49-F238E27FC236}">
                <a16:creationId xmlns:a16="http://schemas.microsoft.com/office/drawing/2014/main" id="{F3989CBF-A5B3-4DC9-A168-0E3CCBB6CC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989899797"/>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15</a:t>
            </a:fld>
            <a:endParaRPr lang="en-US"/>
          </a:p>
        </p:txBody>
      </p:sp>
      <p:pic>
        <p:nvPicPr>
          <p:cNvPr id="10" name="Content Placeholder 9">
            <a:extLst>
              <a:ext uri="{FF2B5EF4-FFF2-40B4-BE49-F238E27FC236}">
                <a16:creationId xmlns:a16="http://schemas.microsoft.com/office/drawing/2014/main" id="{EECE1E38-270B-424F-8CD4-0259F25610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3998679442"/>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16</a:t>
            </a:fld>
            <a:endParaRPr lang="en-US"/>
          </a:p>
        </p:txBody>
      </p:sp>
      <p:pic>
        <p:nvPicPr>
          <p:cNvPr id="9" name="Content Placeholder 8">
            <a:extLst>
              <a:ext uri="{FF2B5EF4-FFF2-40B4-BE49-F238E27FC236}">
                <a16:creationId xmlns:a16="http://schemas.microsoft.com/office/drawing/2014/main" id="{D0AC5F36-FA2F-458C-A562-AF50557BC5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1421384864"/>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17</a:t>
            </a:fld>
            <a:endParaRPr lang="en-US"/>
          </a:p>
        </p:txBody>
      </p:sp>
      <p:pic>
        <p:nvPicPr>
          <p:cNvPr id="10" name="Content Placeholder 9">
            <a:extLst>
              <a:ext uri="{FF2B5EF4-FFF2-40B4-BE49-F238E27FC236}">
                <a16:creationId xmlns:a16="http://schemas.microsoft.com/office/drawing/2014/main" id="{8DA56179-32D3-486C-A216-708D23D719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3845126329"/>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5E5D96-BA59-4241-AC4B-475BA5989555}"/>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9EC1069D-00B3-45A4-B425-585E94F5C282}"/>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AC3CE2A2-B9A1-4569-BECD-644A284D6946}"/>
              </a:ext>
            </a:extLst>
          </p:cNvPr>
          <p:cNvSpPr>
            <a:spLocks noGrp="1"/>
          </p:cNvSpPr>
          <p:nvPr>
            <p:ph type="sldNum" sz="quarter" idx="12"/>
          </p:nvPr>
        </p:nvSpPr>
        <p:spPr/>
        <p:txBody>
          <a:bodyPr/>
          <a:lstStyle/>
          <a:p>
            <a:pPr>
              <a:defRPr/>
            </a:pPr>
            <a:fld id="{FFB6D049-5322-4F28-8DEB-35703E35607F}" type="slidenum">
              <a:rPr lang="en-US" smtClean="0"/>
              <a:pPr>
                <a:defRPr/>
              </a:pPr>
              <a:t>18</a:t>
            </a:fld>
            <a:endParaRPr lang="en-US"/>
          </a:p>
        </p:txBody>
      </p:sp>
      <p:sp>
        <p:nvSpPr>
          <p:cNvPr id="7" name="TextBox 6">
            <a:extLst>
              <a:ext uri="{FF2B5EF4-FFF2-40B4-BE49-F238E27FC236}">
                <a16:creationId xmlns:a16="http://schemas.microsoft.com/office/drawing/2014/main" id="{4D611F70-B35E-4291-8630-33349FE117FD}"/>
              </a:ext>
            </a:extLst>
          </p:cNvPr>
          <p:cNvSpPr txBox="1"/>
          <p:nvPr/>
        </p:nvSpPr>
        <p:spPr>
          <a:xfrm>
            <a:off x="510381" y="3227893"/>
            <a:ext cx="8763000" cy="584775"/>
          </a:xfrm>
          <a:prstGeom prst="rect">
            <a:avLst/>
          </a:prstGeom>
          <a:noFill/>
        </p:spPr>
        <p:txBody>
          <a:bodyPr wrap="square" rtlCol="0" anchor="ctr">
            <a:spAutoFit/>
          </a:bodyPr>
          <a:lstStyle/>
          <a:p>
            <a:pPr algn="ctr"/>
            <a:r>
              <a:rPr lang="en-US" sz="3200" dirty="0"/>
              <a:t>Primary Test Structure &amp; Process</a:t>
            </a:r>
          </a:p>
        </p:txBody>
      </p:sp>
    </p:spTree>
    <p:extLst>
      <p:ext uri="{BB962C8B-B14F-4D97-AF65-F5344CB8AC3E}">
        <p14:creationId xmlns:p14="http://schemas.microsoft.com/office/powerpoint/2010/main" val="2249876910"/>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3633-0833-6E18-CC94-C934F9BD9518}"/>
              </a:ext>
            </a:extLst>
          </p:cNvPr>
          <p:cNvSpPr>
            <a:spLocks noGrp="1"/>
          </p:cNvSpPr>
          <p:nvPr>
            <p:ph type="title"/>
          </p:nvPr>
        </p:nvSpPr>
        <p:spPr/>
        <p:txBody>
          <a:bodyPr/>
          <a:lstStyle/>
          <a:p>
            <a:r>
              <a:rPr lang="en-US" dirty="0"/>
              <a:t>Primary Subtest Process</a:t>
            </a:r>
          </a:p>
        </p:txBody>
      </p:sp>
      <p:sp>
        <p:nvSpPr>
          <p:cNvPr id="4" name="Date Placeholder 3">
            <a:extLst>
              <a:ext uri="{FF2B5EF4-FFF2-40B4-BE49-F238E27FC236}">
                <a16:creationId xmlns:a16="http://schemas.microsoft.com/office/drawing/2014/main" id="{3DF7EECB-8B4A-0ACF-3BD5-089F4575D7E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E4356335-4EDC-8E3C-EADE-01506357543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0CC12760-80AD-B8D0-63DC-454D09E083DC}"/>
              </a:ext>
            </a:extLst>
          </p:cNvPr>
          <p:cNvSpPr>
            <a:spLocks noGrp="1"/>
          </p:cNvSpPr>
          <p:nvPr>
            <p:ph type="sldNum" sz="quarter" idx="12"/>
          </p:nvPr>
        </p:nvSpPr>
        <p:spPr/>
        <p:txBody>
          <a:bodyPr/>
          <a:lstStyle/>
          <a:p>
            <a:pPr>
              <a:defRPr/>
            </a:pPr>
            <a:fld id="{FFB6D049-5322-4F28-8DEB-35703E35607F}" type="slidenum">
              <a:rPr lang="en-US" smtClean="0"/>
              <a:pPr>
                <a:defRPr/>
              </a:pPr>
              <a:t>19</a:t>
            </a:fld>
            <a:endParaRPr lang="en-US"/>
          </a:p>
        </p:txBody>
      </p:sp>
      <p:pic>
        <p:nvPicPr>
          <p:cNvPr id="14" name="Picture 13">
            <a:extLst>
              <a:ext uri="{FF2B5EF4-FFF2-40B4-BE49-F238E27FC236}">
                <a16:creationId xmlns:a16="http://schemas.microsoft.com/office/drawing/2014/main" id="{6010D093-EDFA-4206-9715-FFAE4843718E}"/>
              </a:ext>
            </a:extLst>
          </p:cNvPr>
          <p:cNvPicPr>
            <a:picLocks noChangeAspect="1"/>
          </p:cNvPicPr>
          <p:nvPr/>
        </p:nvPicPr>
        <p:blipFill>
          <a:blip r:embed="rId3"/>
          <a:stretch>
            <a:fillRect/>
          </a:stretch>
        </p:blipFill>
        <p:spPr>
          <a:xfrm>
            <a:off x="1214718" y="2186595"/>
            <a:ext cx="7354326" cy="2667372"/>
          </a:xfrm>
          <a:prstGeom prst="rect">
            <a:avLst/>
          </a:prstGeom>
        </p:spPr>
      </p:pic>
      <p:sp>
        <p:nvSpPr>
          <p:cNvPr id="7" name="Arrow: Right 6">
            <a:extLst>
              <a:ext uri="{FF2B5EF4-FFF2-40B4-BE49-F238E27FC236}">
                <a16:creationId xmlns:a16="http://schemas.microsoft.com/office/drawing/2014/main" id="{82BA951E-8F79-4B6C-A9B7-310EBA4B25A3}"/>
              </a:ext>
            </a:extLst>
          </p:cNvPr>
          <p:cNvSpPr/>
          <p:nvPr/>
        </p:nvSpPr>
        <p:spPr>
          <a:xfrm>
            <a:off x="995899" y="41298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CE12BA1-9248-474E-A75D-7C2A2502E2BB}"/>
              </a:ext>
            </a:extLst>
          </p:cNvPr>
          <p:cNvSpPr/>
          <p:nvPr/>
        </p:nvSpPr>
        <p:spPr>
          <a:xfrm>
            <a:off x="2453481" y="3656087"/>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6D90A94-05D5-4285-93DB-3FF4B9079F90}"/>
              </a:ext>
            </a:extLst>
          </p:cNvPr>
          <p:cNvSpPr/>
          <p:nvPr/>
        </p:nvSpPr>
        <p:spPr>
          <a:xfrm>
            <a:off x="3063081" y="45870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169CF9A-A2B6-43FA-946E-C017012A45A7}"/>
              </a:ext>
            </a:extLst>
          </p:cNvPr>
          <p:cNvSpPr/>
          <p:nvPr/>
        </p:nvSpPr>
        <p:spPr>
          <a:xfrm>
            <a:off x="3392936" y="2529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A12FD07-408E-43D5-A58F-776B68484422}"/>
              </a:ext>
            </a:extLst>
          </p:cNvPr>
          <p:cNvPicPr>
            <a:picLocks noChangeAspect="1"/>
          </p:cNvPicPr>
          <p:nvPr/>
        </p:nvPicPr>
        <p:blipFill>
          <a:blip r:embed="rId4"/>
          <a:stretch>
            <a:fillRect/>
          </a:stretch>
        </p:blipFill>
        <p:spPr>
          <a:xfrm>
            <a:off x="938636" y="1313023"/>
            <a:ext cx="964692" cy="241172"/>
          </a:xfrm>
          <a:prstGeom prst="rect">
            <a:avLst/>
          </a:prstGeom>
        </p:spPr>
      </p:pic>
      <p:sp>
        <p:nvSpPr>
          <p:cNvPr id="15" name="Rectangle 14">
            <a:extLst>
              <a:ext uri="{FF2B5EF4-FFF2-40B4-BE49-F238E27FC236}">
                <a16:creationId xmlns:a16="http://schemas.microsoft.com/office/drawing/2014/main" id="{A3DC881B-DFFD-45E6-9262-85015FBAFD0C}"/>
              </a:ext>
            </a:extLst>
          </p:cNvPr>
          <p:cNvSpPr/>
          <p:nvPr/>
        </p:nvSpPr>
        <p:spPr>
          <a:xfrm>
            <a:off x="938636" y="1310481"/>
            <a:ext cx="992008" cy="243714"/>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455295"/>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E514-FB52-659F-AA12-E97B3C87CEF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C3D5CF1-AB22-4D1E-D3A1-16D6B80B2E54}"/>
              </a:ext>
            </a:extLst>
          </p:cNvPr>
          <p:cNvSpPr>
            <a:spLocks noGrp="1"/>
          </p:cNvSpPr>
          <p:nvPr>
            <p:ph idx="1"/>
          </p:nvPr>
        </p:nvSpPr>
        <p:spPr/>
        <p:txBody>
          <a:bodyPr/>
          <a:lstStyle/>
          <a:p>
            <a:r>
              <a:rPr lang="en-US" dirty="0"/>
              <a:t>BTC Software Projects Overview</a:t>
            </a:r>
          </a:p>
          <a:p>
            <a:r>
              <a:rPr lang="en-US" dirty="0"/>
              <a:t>Primary Test Structure &amp; Process</a:t>
            </a:r>
          </a:p>
          <a:p>
            <a:r>
              <a:rPr lang="en-US" dirty="0"/>
              <a:t>Primary Consolidated Report Overview</a:t>
            </a:r>
          </a:p>
          <a:p>
            <a:r>
              <a:rPr lang="en-US" dirty="0"/>
              <a:t>Next Steps</a:t>
            </a:r>
          </a:p>
        </p:txBody>
      </p:sp>
      <p:sp>
        <p:nvSpPr>
          <p:cNvPr id="4" name="Date Placeholder 3">
            <a:extLst>
              <a:ext uri="{FF2B5EF4-FFF2-40B4-BE49-F238E27FC236}">
                <a16:creationId xmlns:a16="http://schemas.microsoft.com/office/drawing/2014/main" id="{49A86398-4392-AD1E-F2FD-63D111566F2A}"/>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0E424C63-DA83-9042-CAF8-21192DE70EA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F0723332-593E-5326-9866-E547BFAECBC9}"/>
              </a:ext>
            </a:extLst>
          </p:cNvPr>
          <p:cNvSpPr>
            <a:spLocks noGrp="1"/>
          </p:cNvSpPr>
          <p:nvPr>
            <p:ph type="sldNum" sz="quarter" idx="12"/>
          </p:nvPr>
        </p:nvSpPr>
        <p:spPr/>
        <p:txBody>
          <a:bodyPr/>
          <a:lstStyle/>
          <a:p>
            <a:pPr>
              <a:defRPr/>
            </a:pPr>
            <a:fld id="{FFB6D049-5322-4F28-8DEB-35703E35607F}" type="slidenum">
              <a:rPr lang="en-US" smtClean="0"/>
              <a:pPr>
                <a:defRPr/>
              </a:pPr>
              <a:t>2</a:t>
            </a:fld>
            <a:endParaRPr lang="en-US"/>
          </a:p>
        </p:txBody>
      </p:sp>
    </p:spTree>
    <p:extLst>
      <p:ext uri="{BB962C8B-B14F-4D97-AF65-F5344CB8AC3E}">
        <p14:creationId xmlns:p14="http://schemas.microsoft.com/office/powerpoint/2010/main" val="225814923"/>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3AF4-EA6F-9418-9B44-BB43EF1C0A69}"/>
              </a:ext>
            </a:extLst>
          </p:cNvPr>
          <p:cNvSpPr>
            <a:spLocks noGrp="1"/>
          </p:cNvSpPr>
          <p:nvPr>
            <p:ph type="title"/>
          </p:nvPr>
        </p:nvSpPr>
        <p:spPr/>
        <p:txBody>
          <a:bodyPr/>
          <a:lstStyle/>
          <a:p>
            <a:r>
              <a:rPr lang="en-US" dirty="0"/>
              <a:t>Primary Test Matrix</a:t>
            </a:r>
          </a:p>
        </p:txBody>
      </p:sp>
      <p:pic>
        <p:nvPicPr>
          <p:cNvPr id="20" name="Content Placeholder 19">
            <a:extLst>
              <a:ext uri="{FF2B5EF4-FFF2-40B4-BE49-F238E27FC236}">
                <a16:creationId xmlns:a16="http://schemas.microsoft.com/office/drawing/2014/main" id="{E506F3C2-554B-E0F9-70C4-2C771F61C465}"/>
              </a:ext>
            </a:extLst>
          </p:cNvPr>
          <p:cNvPicPr>
            <a:picLocks noGrp="1" noChangeAspect="1"/>
          </p:cNvPicPr>
          <p:nvPr>
            <p:ph idx="1"/>
          </p:nvPr>
        </p:nvPicPr>
        <p:blipFill>
          <a:blip r:embed="rId2"/>
          <a:stretch>
            <a:fillRect/>
          </a:stretch>
        </p:blipFill>
        <p:spPr>
          <a:xfrm>
            <a:off x="1312211" y="939800"/>
            <a:ext cx="7159341" cy="5475288"/>
          </a:xfrm>
        </p:spPr>
      </p:pic>
      <p:sp>
        <p:nvSpPr>
          <p:cNvPr id="4" name="Date Placeholder 3">
            <a:extLst>
              <a:ext uri="{FF2B5EF4-FFF2-40B4-BE49-F238E27FC236}">
                <a16:creationId xmlns:a16="http://schemas.microsoft.com/office/drawing/2014/main" id="{8FDBB68E-118C-8134-A18C-FE35D397030B}"/>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5587C59-372B-08C4-C8C9-01C3A96C7823}"/>
              </a:ext>
            </a:extLst>
          </p:cNvPr>
          <p:cNvSpPr>
            <a:spLocks noGrp="1"/>
          </p:cNvSpPr>
          <p:nvPr>
            <p:ph type="ftr" sz="quarter" idx="11"/>
          </p:nvPr>
        </p:nvSpPr>
        <p:spPr>
          <a:xfrm>
            <a:off x="327025" y="6537386"/>
            <a:ext cx="3260725" cy="488950"/>
          </a:xfrm>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F58B5BCC-3E2D-F192-BF1A-183E08936A85}"/>
              </a:ext>
            </a:extLst>
          </p:cNvPr>
          <p:cNvSpPr>
            <a:spLocks noGrp="1"/>
          </p:cNvSpPr>
          <p:nvPr>
            <p:ph type="sldNum" sz="quarter" idx="12"/>
          </p:nvPr>
        </p:nvSpPr>
        <p:spPr/>
        <p:txBody>
          <a:bodyPr/>
          <a:lstStyle/>
          <a:p>
            <a:pPr>
              <a:defRPr/>
            </a:pPr>
            <a:fld id="{FFB6D049-5322-4F28-8DEB-35703E35607F}" type="slidenum">
              <a:rPr lang="en-US" smtClean="0"/>
              <a:pPr>
                <a:defRPr/>
              </a:pPr>
              <a:t>20</a:t>
            </a:fld>
            <a:endParaRPr lang="en-US"/>
          </a:p>
        </p:txBody>
      </p:sp>
    </p:spTree>
    <p:extLst>
      <p:ext uri="{BB962C8B-B14F-4D97-AF65-F5344CB8AC3E}">
        <p14:creationId xmlns:p14="http://schemas.microsoft.com/office/powerpoint/2010/main" val="1567298838"/>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3633-0833-6E18-CC94-C934F9BD9518}"/>
              </a:ext>
            </a:extLst>
          </p:cNvPr>
          <p:cNvSpPr>
            <a:spLocks noGrp="1"/>
          </p:cNvSpPr>
          <p:nvPr>
            <p:ph type="title"/>
          </p:nvPr>
        </p:nvSpPr>
        <p:spPr/>
        <p:txBody>
          <a:bodyPr/>
          <a:lstStyle/>
          <a:p>
            <a:r>
              <a:rPr lang="en-US" dirty="0"/>
              <a:t>Primary Subtest Process</a:t>
            </a:r>
          </a:p>
        </p:txBody>
      </p:sp>
      <p:sp>
        <p:nvSpPr>
          <p:cNvPr id="4" name="Date Placeholder 3">
            <a:extLst>
              <a:ext uri="{FF2B5EF4-FFF2-40B4-BE49-F238E27FC236}">
                <a16:creationId xmlns:a16="http://schemas.microsoft.com/office/drawing/2014/main" id="{3DF7EECB-8B4A-0ACF-3BD5-089F4575D7E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E4356335-4EDC-8E3C-EADE-01506357543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0CC12760-80AD-B8D0-63DC-454D09E083DC}"/>
              </a:ext>
            </a:extLst>
          </p:cNvPr>
          <p:cNvSpPr>
            <a:spLocks noGrp="1"/>
          </p:cNvSpPr>
          <p:nvPr>
            <p:ph type="sldNum" sz="quarter" idx="12"/>
          </p:nvPr>
        </p:nvSpPr>
        <p:spPr/>
        <p:txBody>
          <a:bodyPr/>
          <a:lstStyle/>
          <a:p>
            <a:pPr>
              <a:defRPr/>
            </a:pPr>
            <a:fld id="{FFB6D049-5322-4F28-8DEB-35703E35607F}" type="slidenum">
              <a:rPr lang="en-US" smtClean="0"/>
              <a:pPr>
                <a:defRPr/>
              </a:pPr>
              <a:t>21</a:t>
            </a:fld>
            <a:endParaRPr lang="en-US"/>
          </a:p>
        </p:txBody>
      </p:sp>
      <p:pic>
        <p:nvPicPr>
          <p:cNvPr id="14" name="Picture 13">
            <a:extLst>
              <a:ext uri="{FF2B5EF4-FFF2-40B4-BE49-F238E27FC236}">
                <a16:creationId xmlns:a16="http://schemas.microsoft.com/office/drawing/2014/main" id="{6010D093-EDFA-4206-9715-FFAE4843718E}"/>
              </a:ext>
            </a:extLst>
          </p:cNvPr>
          <p:cNvPicPr>
            <a:picLocks noChangeAspect="1"/>
          </p:cNvPicPr>
          <p:nvPr/>
        </p:nvPicPr>
        <p:blipFill>
          <a:blip r:embed="rId3"/>
          <a:stretch>
            <a:fillRect/>
          </a:stretch>
        </p:blipFill>
        <p:spPr>
          <a:xfrm>
            <a:off x="1214718" y="2186595"/>
            <a:ext cx="7354326" cy="2667372"/>
          </a:xfrm>
          <a:prstGeom prst="rect">
            <a:avLst/>
          </a:prstGeom>
        </p:spPr>
      </p:pic>
      <p:sp>
        <p:nvSpPr>
          <p:cNvPr id="7" name="Arrow: Right 6">
            <a:extLst>
              <a:ext uri="{FF2B5EF4-FFF2-40B4-BE49-F238E27FC236}">
                <a16:creationId xmlns:a16="http://schemas.microsoft.com/office/drawing/2014/main" id="{82BA951E-8F79-4B6C-A9B7-310EBA4B25A3}"/>
              </a:ext>
            </a:extLst>
          </p:cNvPr>
          <p:cNvSpPr/>
          <p:nvPr/>
        </p:nvSpPr>
        <p:spPr>
          <a:xfrm>
            <a:off x="995899" y="41298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CE12BA1-9248-474E-A75D-7C2A2502E2BB}"/>
              </a:ext>
            </a:extLst>
          </p:cNvPr>
          <p:cNvSpPr/>
          <p:nvPr/>
        </p:nvSpPr>
        <p:spPr>
          <a:xfrm>
            <a:off x="2453481" y="3656087"/>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6D90A94-05D5-4285-93DB-3FF4B9079F90}"/>
              </a:ext>
            </a:extLst>
          </p:cNvPr>
          <p:cNvSpPr/>
          <p:nvPr/>
        </p:nvSpPr>
        <p:spPr>
          <a:xfrm>
            <a:off x="3063081" y="45870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169CF9A-A2B6-43FA-946E-C017012A45A7}"/>
              </a:ext>
            </a:extLst>
          </p:cNvPr>
          <p:cNvSpPr/>
          <p:nvPr/>
        </p:nvSpPr>
        <p:spPr>
          <a:xfrm>
            <a:off x="3392936" y="2529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C277E8C-101A-4C8E-8FD3-84A0569FDDA4}"/>
              </a:ext>
            </a:extLst>
          </p:cNvPr>
          <p:cNvSpPr/>
          <p:nvPr/>
        </p:nvSpPr>
        <p:spPr>
          <a:xfrm>
            <a:off x="4739481" y="4053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F5268CB-6714-4202-AAC5-AC97746D72C8}"/>
              </a:ext>
            </a:extLst>
          </p:cNvPr>
          <p:cNvSpPr/>
          <p:nvPr/>
        </p:nvSpPr>
        <p:spPr>
          <a:xfrm rot="16200000">
            <a:off x="5147469" y="3291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267D21F3-EF2C-4F8E-B0BE-8EFF1C8DAF1A}"/>
              </a:ext>
            </a:extLst>
          </p:cNvPr>
          <p:cNvSpPr/>
          <p:nvPr/>
        </p:nvSpPr>
        <p:spPr>
          <a:xfrm>
            <a:off x="6231621" y="2568975"/>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12B7434-E5EE-415C-AD9B-CFE77002409D}"/>
              </a:ext>
            </a:extLst>
          </p:cNvPr>
          <p:cNvSpPr/>
          <p:nvPr/>
        </p:nvSpPr>
        <p:spPr>
          <a:xfrm rot="5400000">
            <a:off x="6644481" y="3579887"/>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1085A3BC-9A44-481D-BEBC-A66455B280D1}"/>
              </a:ext>
            </a:extLst>
          </p:cNvPr>
          <p:cNvPicPr>
            <a:picLocks noChangeAspect="1"/>
          </p:cNvPicPr>
          <p:nvPr/>
        </p:nvPicPr>
        <p:blipFill>
          <a:blip r:embed="rId4"/>
          <a:stretch>
            <a:fillRect/>
          </a:stretch>
        </p:blipFill>
        <p:spPr>
          <a:xfrm>
            <a:off x="938636" y="1313023"/>
            <a:ext cx="964692" cy="241172"/>
          </a:xfrm>
          <a:prstGeom prst="rect">
            <a:avLst/>
          </a:prstGeom>
        </p:spPr>
      </p:pic>
      <p:sp>
        <p:nvSpPr>
          <p:cNvPr id="16" name="Rectangle 15">
            <a:extLst>
              <a:ext uri="{FF2B5EF4-FFF2-40B4-BE49-F238E27FC236}">
                <a16:creationId xmlns:a16="http://schemas.microsoft.com/office/drawing/2014/main" id="{3471854E-96F7-4B26-BE29-5B800C469CBD}"/>
              </a:ext>
            </a:extLst>
          </p:cNvPr>
          <p:cNvSpPr/>
          <p:nvPr/>
        </p:nvSpPr>
        <p:spPr>
          <a:xfrm>
            <a:off x="938636" y="1310481"/>
            <a:ext cx="992008" cy="243714"/>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242470"/>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5"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D2DC-BBB9-B4DE-296F-6CCFA849F451}"/>
              </a:ext>
            </a:extLst>
          </p:cNvPr>
          <p:cNvSpPr>
            <a:spLocks noGrp="1"/>
          </p:cNvSpPr>
          <p:nvPr>
            <p:ph type="title"/>
          </p:nvPr>
        </p:nvSpPr>
        <p:spPr/>
        <p:txBody>
          <a:bodyPr/>
          <a:lstStyle/>
          <a:p>
            <a:r>
              <a:rPr lang="en-US" dirty="0"/>
              <a:t>Subtest Data Analysis</a:t>
            </a:r>
          </a:p>
        </p:txBody>
      </p:sp>
      <p:sp>
        <p:nvSpPr>
          <p:cNvPr id="3" name="Content Placeholder 2">
            <a:extLst>
              <a:ext uri="{FF2B5EF4-FFF2-40B4-BE49-F238E27FC236}">
                <a16:creationId xmlns:a16="http://schemas.microsoft.com/office/drawing/2014/main" id="{DE9C4949-1C9E-0AA2-32B2-76E2468E5110}"/>
              </a:ext>
            </a:extLst>
          </p:cNvPr>
          <p:cNvSpPr>
            <a:spLocks noGrp="1"/>
          </p:cNvSpPr>
          <p:nvPr>
            <p:ph idx="1"/>
          </p:nvPr>
        </p:nvSpPr>
        <p:spPr>
          <a:xfrm>
            <a:off x="472281" y="939799"/>
            <a:ext cx="8805863" cy="5552281"/>
          </a:xfrm>
        </p:spPr>
        <p:txBody>
          <a:bodyPr/>
          <a:lstStyle/>
          <a:p>
            <a:pPr lvl="0"/>
            <a:r>
              <a:rPr lang="en-US" b="1" dirty="0"/>
              <a:t>Data Analysis</a:t>
            </a:r>
            <a:r>
              <a:rPr lang="en-US" dirty="0"/>
              <a:t> </a:t>
            </a:r>
          </a:p>
          <a:p>
            <a:pPr lvl="1"/>
            <a:r>
              <a:rPr lang="en-US" dirty="0"/>
              <a:t>Software analyzes every cell in the subtest.</a:t>
            </a:r>
          </a:p>
          <a:p>
            <a:pPr lvl="1"/>
            <a:r>
              <a:rPr lang="en-US" dirty="0"/>
              <a:t>Report test metrics at each voltage cutoff.</a:t>
            </a:r>
          </a:p>
          <a:p>
            <a:pPr lvl="1"/>
            <a:r>
              <a:rPr lang="en-US" dirty="0"/>
              <a:t>Create tables.</a:t>
            </a:r>
          </a:p>
          <a:p>
            <a:pPr lvl="1"/>
            <a:r>
              <a:rPr lang="en-US" dirty="0"/>
              <a:t>Generate data visualizations.</a:t>
            </a:r>
          </a:p>
          <a:p>
            <a:pPr lvl="1"/>
            <a:r>
              <a:rPr lang="en-US" dirty="0"/>
              <a:t>Weight and dimensions for each cell are queried from the W&amp;D SQL Database.</a:t>
            </a:r>
          </a:p>
          <a:p>
            <a:pPr lvl="0"/>
            <a:r>
              <a:rPr lang="en-US" b="1" dirty="0"/>
              <a:t>Test Engineer Review</a:t>
            </a:r>
            <a:r>
              <a:rPr lang="en-US" dirty="0"/>
              <a:t> </a:t>
            </a:r>
          </a:p>
          <a:p>
            <a:pPr lvl="1"/>
            <a:r>
              <a:rPr lang="en-US" dirty="0"/>
              <a:t>Handles test discrepancies.</a:t>
            </a:r>
          </a:p>
          <a:p>
            <a:pPr lvl="1"/>
            <a:r>
              <a:rPr lang="en-US" dirty="0"/>
              <a:t>Validates data.</a:t>
            </a:r>
          </a:p>
          <a:p>
            <a:pPr lvl="1"/>
            <a:r>
              <a:rPr lang="en-US" dirty="0"/>
              <a:t>Performs further data analysis if needed.</a:t>
            </a:r>
          </a:p>
          <a:p>
            <a:pPr marL="0" indent="0">
              <a:buNone/>
            </a:pPr>
            <a:endParaRPr lang="en-US" dirty="0"/>
          </a:p>
        </p:txBody>
      </p:sp>
      <p:sp>
        <p:nvSpPr>
          <p:cNvPr id="4" name="Date Placeholder 3">
            <a:extLst>
              <a:ext uri="{FF2B5EF4-FFF2-40B4-BE49-F238E27FC236}">
                <a16:creationId xmlns:a16="http://schemas.microsoft.com/office/drawing/2014/main" id="{6480E1CD-F219-0ED3-AE9B-DDF2FDDD4436}"/>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BD2C1635-0D35-95B2-E292-501E1F7FDB1E}"/>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04F29E63-45DE-2B7F-0C9C-472589510337}"/>
              </a:ext>
            </a:extLst>
          </p:cNvPr>
          <p:cNvSpPr>
            <a:spLocks noGrp="1"/>
          </p:cNvSpPr>
          <p:nvPr>
            <p:ph type="sldNum" sz="quarter" idx="12"/>
          </p:nvPr>
        </p:nvSpPr>
        <p:spPr/>
        <p:txBody>
          <a:bodyPr/>
          <a:lstStyle/>
          <a:p>
            <a:pPr>
              <a:defRPr/>
            </a:pPr>
            <a:fld id="{FFB6D049-5322-4F28-8DEB-35703E35607F}" type="slidenum">
              <a:rPr lang="en-US" smtClean="0"/>
              <a:pPr>
                <a:defRPr/>
              </a:pPr>
              <a:t>22</a:t>
            </a:fld>
            <a:endParaRPr lang="en-US"/>
          </a:p>
        </p:txBody>
      </p:sp>
    </p:spTree>
    <p:extLst>
      <p:ext uri="{BB962C8B-B14F-4D97-AF65-F5344CB8AC3E}">
        <p14:creationId xmlns:p14="http://schemas.microsoft.com/office/powerpoint/2010/main" val="2785440102"/>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3633-0833-6E18-CC94-C934F9BD9518}"/>
              </a:ext>
            </a:extLst>
          </p:cNvPr>
          <p:cNvSpPr>
            <a:spLocks noGrp="1"/>
          </p:cNvSpPr>
          <p:nvPr>
            <p:ph type="title"/>
          </p:nvPr>
        </p:nvSpPr>
        <p:spPr/>
        <p:txBody>
          <a:bodyPr/>
          <a:lstStyle/>
          <a:p>
            <a:r>
              <a:rPr lang="en-US" dirty="0"/>
              <a:t>Primary Subtest Process</a:t>
            </a:r>
          </a:p>
        </p:txBody>
      </p:sp>
      <p:sp>
        <p:nvSpPr>
          <p:cNvPr id="4" name="Date Placeholder 3">
            <a:extLst>
              <a:ext uri="{FF2B5EF4-FFF2-40B4-BE49-F238E27FC236}">
                <a16:creationId xmlns:a16="http://schemas.microsoft.com/office/drawing/2014/main" id="{3DF7EECB-8B4A-0ACF-3BD5-089F4575D7E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E4356335-4EDC-8E3C-EADE-01506357543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0CC12760-80AD-B8D0-63DC-454D09E083DC}"/>
              </a:ext>
            </a:extLst>
          </p:cNvPr>
          <p:cNvSpPr>
            <a:spLocks noGrp="1"/>
          </p:cNvSpPr>
          <p:nvPr>
            <p:ph type="sldNum" sz="quarter" idx="12"/>
          </p:nvPr>
        </p:nvSpPr>
        <p:spPr/>
        <p:txBody>
          <a:bodyPr/>
          <a:lstStyle/>
          <a:p>
            <a:pPr>
              <a:defRPr/>
            </a:pPr>
            <a:fld id="{FFB6D049-5322-4F28-8DEB-35703E35607F}" type="slidenum">
              <a:rPr lang="en-US" smtClean="0"/>
              <a:pPr>
                <a:defRPr/>
              </a:pPr>
              <a:t>23</a:t>
            </a:fld>
            <a:endParaRPr lang="en-US"/>
          </a:p>
        </p:txBody>
      </p:sp>
      <p:pic>
        <p:nvPicPr>
          <p:cNvPr id="14" name="Picture 13">
            <a:extLst>
              <a:ext uri="{FF2B5EF4-FFF2-40B4-BE49-F238E27FC236}">
                <a16:creationId xmlns:a16="http://schemas.microsoft.com/office/drawing/2014/main" id="{6010D093-EDFA-4206-9715-FFAE4843718E}"/>
              </a:ext>
            </a:extLst>
          </p:cNvPr>
          <p:cNvPicPr>
            <a:picLocks noChangeAspect="1"/>
          </p:cNvPicPr>
          <p:nvPr/>
        </p:nvPicPr>
        <p:blipFill>
          <a:blip r:embed="rId3"/>
          <a:stretch>
            <a:fillRect/>
          </a:stretch>
        </p:blipFill>
        <p:spPr>
          <a:xfrm>
            <a:off x="1214718" y="2186595"/>
            <a:ext cx="7354326" cy="2667372"/>
          </a:xfrm>
          <a:prstGeom prst="rect">
            <a:avLst/>
          </a:prstGeom>
        </p:spPr>
      </p:pic>
      <p:sp>
        <p:nvSpPr>
          <p:cNvPr id="7" name="Arrow: Right 6">
            <a:extLst>
              <a:ext uri="{FF2B5EF4-FFF2-40B4-BE49-F238E27FC236}">
                <a16:creationId xmlns:a16="http://schemas.microsoft.com/office/drawing/2014/main" id="{82BA951E-8F79-4B6C-A9B7-310EBA4B25A3}"/>
              </a:ext>
            </a:extLst>
          </p:cNvPr>
          <p:cNvSpPr/>
          <p:nvPr/>
        </p:nvSpPr>
        <p:spPr>
          <a:xfrm>
            <a:off x="995899" y="41298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CE12BA1-9248-474E-A75D-7C2A2502E2BB}"/>
              </a:ext>
            </a:extLst>
          </p:cNvPr>
          <p:cNvSpPr/>
          <p:nvPr/>
        </p:nvSpPr>
        <p:spPr>
          <a:xfrm>
            <a:off x="2453481" y="3656087"/>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6D90A94-05D5-4285-93DB-3FF4B9079F90}"/>
              </a:ext>
            </a:extLst>
          </p:cNvPr>
          <p:cNvSpPr/>
          <p:nvPr/>
        </p:nvSpPr>
        <p:spPr>
          <a:xfrm>
            <a:off x="3063081" y="45870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169CF9A-A2B6-43FA-946E-C017012A45A7}"/>
              </a:ext>
            </a:extLst>
          </p:cNvPr>
          <p:cNvSpPr/>
          <p:nvPr/>
        </p:nvSpPr>
        <p:spPr>
          <a:xfrm>
            <a:off x="3392936" y="2529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C277E8C-101A-4C8E-8FD3-84A0569FDDA4}"/>
              </a:ext>
            </a:extLst>
          </p:cNvPr>
          <p:cNvSpPr/>
          <p:nvPr/>
        </p:nvSpPr>
        <p:spPr>
          <a:xfrm>
            <a:off x="4739481" y="4053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F5268CB-6714-4202-AAC5-AC97746D72C8}"/>
              </a:ext>
            </a:extLst>
          </p:cNvPr>
          <p:cNvSpPr/>
          <p:nvPr/>
        </p:nvSpPr>
        <p:spPr>
          <a:xfrm rot="16200000">
            <a:off x="5147469" y="3291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267D21F3-EF2C-4F8E-B0BE-8EFF1C8DAF1A}"/>
              </a:ext>
            </a:extLst>
          </p:cNvPr>
          <p:cNvSpPr/>
          <p:nvPr/>
        </p:nvSpPr>
        <p:spPr>
          <a:xfrm>
            <a:off x="6231621" y="2568975"/>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12B7434-E5EE-415C-AD9B-CFE77002409D}"/>
              </a:ext>
            </a:extLst>
          </p:cNvPr>
          <p:cNvSpPr/>
          <p:nvPr/>
        </p:nvSpPr>
        <p:spPr>
          <a:xfrm rot="5400000">
            <a:off x="6644481" y="3579887"/>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594C477E-A729-46D1-A9FF-3277AF744964}"/>
              </a:ext>
            </a:extLst>
          </p:cNvPr>
          <p:cNvSpPr/>
          <p:nvPr/>
        </p:nvSpPr>
        <p:spPr>
          <a:xfrm rot="5400000">
            <a:off x="7959444" y="3579887"/>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02258EA-9B9A-4D29-9D80-F5B83B9EFB3C}"/>
              </a:ext>
            </a:extLst>
          </p:cNvPr>
          <p:cNvPicPr>
            <a:picLocks noChangeAspect="1"/>
          </p:cNvPicPr>
          <p:nvPr/>
        </p:nvPicPr>
        <p:blipFill>
          <a:blip r:embed="rId4"/>
          <a:stretch>
            <a:fillRect/>
          </a:stretch>
        </p:blipFill>
        <p:spPr>
          <a:xfrm>
            <a:off x="938636" y="1313023"/>
            <a:ext cx="964692" cy="241172"/>
          </a:xfrm>
          <a:prstGeom prst="rect">
            <a:avLst/>
          </a:prstGeom>
        </p:spPr>
      </p:pic>
      <p:sp>
        <p:nvSpPr>
          <p:cNvPr id="21" name="Rectangle 20">
            <a:extLst>
              <a:ext uri="{FF2B5EF4-FFF2-40B4-BE49-F238E27FC236}">
                <a16:creationId xmlns:a16="http://schemas.microsoft.com/office/drawing/2014/main" id="{FA68864A-9879-4A8F-A642-01E043156326}"/>
              </a:ext>
            </a:extLst>
          </p:cNvPr>
          <p:cNvSpPr/>
          <p:nvPr/>
        </p:nvSpPr>
        <p:spPr>
          <a:xfrm>
            <a:off x="938636" y="1310481"/>
            <a:ext cx="992008" cy="243714"/>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742082"/>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5" grpId="0" animBg="1"/>
      <p:bldP spid="17" grpId="0" animBg="1"/>
      <p:bldP spid="18" grpId="0" animBg="1"/>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5E6C-3885-C86E-E82D-E55FBB728B60}"/>
              </a:ext>
            </a:extLst>
          </p:cNvPr>
          <p:cNvSpPr>
            <a:spLocks noGrp="1"/>
          </p:cNvSpPr>
          <p:nvPr>
            <p:ph type="title"/>
          </p:nvPr>
        </p:nvSpPr>
        <p:spPr/>
        <p:txBody>
          <a:bodyPr/>
          <a:lstStyle/>
          <a:p>
            <a:r>
              <a:rPr lang="en-US" dirty="0"/>
              <a:t>Subtest Excel File</a:t>
            </a:r>
          </a:p>
        </p:txBody>
      </p:sp>
      <p:sp>
        <p:nvSpPr>
          <p:cNvPr id="3" name="Content Placeholder 2">
            <a:extLst>
              <a:ext uri="{FF2B5EF4-FFF2-40B4-BE49-F238E27FC236}">
                <a16:creationId xmlns:a16="http://schemas.microsoft.com/office/drawing/2014/main" id="{4E7392E7-C695-96DE-B4BF-B8EF649F5114}"/>
              </a:ext>
            </a:extLst>
          </p:cNvPr>
          <p:cNvSpPr>
            <a:spLocks noGrp="1"/>
          </p:cNvSpPr>
          <p:nvPr>
            <p:ph idx="1"/>
          </p:nvPr>
        </p:nvSpPr>
        <p:spPr/>
        <p:txBody>
          <a:bodyPr/>
          <a:lstStyle/>
          <a:p>
            <a:r>
              <a:rPr lang="en-US" dirty="0"/>
              <a:t>Enables Python to efficiently extract tables.</a:t>
            </a:r>
          </a:p>
          <a:p>
            <a:r>
              <a:rPr lang="en-US" dirty="0"/>
              <a:t>Facilitates data validation, analysis, and error correction by test engineers.</a:t>
            </a:r>
          </a:p>
          <a:p>
            <a:r>
              <a:rPr lang="en-US" dirty="0"/>
              <a:t>Median cell is selected based on median capacity at principal voltage cutoff.</a:t>
            </a:r>
          </a:p>
          <a:p>
            <a:r>
              <a:rPr lang="en-US" dirty="0"/>
              <a:t>Subtest Excel file serves as data storage, with Python processing the data.</a:t>
            </a:r>
          </a:p>
          <a:p>
            <a:r>
              <a:rPr lang="en-US" dirty="0"/>
              <a:t>This file is reviewed by two additional test engineers.</a:t>
            </a:r>
          </a:p>
        </p:txBody>
      </p:sp>
      <p:sp>
        <p:nvSpPr>
          <p:cNvPr id="4" name="Date Placeholder 3">
            <a:extLst>
              <a:ext uri="{FF2B5EF4-FFF2-40B4-BE49-F238E27FC236}">
                <a16:creationId xmlns:a16="http://schemas.microsoft.com/office/drawing/2014/main" id="{CC849CC1-7DE7-FDE3-EB38-DFC0C9E3F512}"/>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6C44099-DE49-6BAC-0FDC-3E35BE99F4AE}"/>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A8570157-0115-84AB-B687-1377FFD45D12}"/>
              </a:ext>
            </a:extLst>
          </p:cNvPr>
          <p:cNvSpPr>
            <a:spLocks noGrp="1"/>
          </p:cNvSpPr>
          <p:nvPr>
            <p:ph type="sldNum" sz="quarter" idx="12"/>
          </p:nvPr>
        </p:nvSpPr>
        <p:spPr/>
        <p:txBody>
          <a:bodyPr/>
          <a:lstStyle/>
          <a:p>
            <a:pPr>
              <a:defRPr/>
            </a:pPr>
            <a:fld id="{FFB6D049-5322-4F28-8DEB-35703E35607F}" type="slidenum">
              <a:rPr lang="en-US" smtClean="0"/>
              <a:pPr>
                <a:defRPr/>
              </a:pPr>
              <a:t>24</a:t>
            </a:fld>
            <a:endParaRPr lang="en-US"/>
          </a:p>
        </p:txBody>
      </p:sp>
    </p:spTree>
    <p:extLst>
      <p:ext uri="{BB962C8B-B14F-4D97-AF65-F5344CB8AC3E}">
        <p14:creationId xmlns:p14="http://schemas.microsoft.com/office/powerpoint/2010/main" val="3117321910"/>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3633-0833-6E18-CC94-C934F9BD9518}"/>
              </a:ext>
            </a:extLst>
          </p:cNvPr>
          <p:cNvSpPr>
            <a:spLocks noGrp="1"/>
          </p:cNvSpPr>
          <p:nvPr>
            <p:ph type="title"/>
          </p:nvPr>
        </p:nvSpPr>
        <p:spPr/>
        <p:txBody>
          <a:bodyPr/>
          <a:lstStyle/>
          <a:p>
            <a:r>
              <a:rPr lang="en-US" dirty="0"/>
              <a:t>Primary Subtest Process</a:t>
            </a:r>
          </a:p>
        </p:txBody>
      </p:sp>
      <p:sp>
        <p:nvSpPr>
          <p:cNvPr id="4" name="Date Placeholder 3">
            <a:extLst>
              <a:ext uri="{FF2B5EF4-FFF2-40B4-BE49-F238E27FC236}">
                <a16:creationId xmlns:a16="http://schemas.microsoft.com/office/drawing/2014/main" id="{3DF7EECB-8B4A-0ACF-3BD5-089F4575D7E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E4356335-4EDC-8E3C-EADE-01506357543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0CC12760-80AD-B8D0-63DC-454D09E083DC}"/>
              </a:ext>
            </a:extLst>
          </p:cNvPr>
          <p:cNvSpPr>
            <a:spLocks noGrp="1"/>
          </p:cNvSpPr>
          <p:nvPr>
            <p:ph type="sldNum" sz="quarter" idx="12"/>
          </p:nvPr>
        </p:nvSpPr>
        <p:spPr/>
        <p:txBody>
          <a:bodyPr/>
          <a:lstStyle/>
          <a:p>
            <a:pPr>
              <a:defRPr/>
            </a:pPr>
            <a:fld id="{FFB6D049-5322-4F28-8DEB-35703E35607F}" type="slidenum">
              <a:rPr lang="en-US" smtClean="0"/>
              <a:pPr>
                <a:defRPr/>
              </a:pPr>
              <a:t>25</a:t>
            </a:fld>
            <a:endParaRPr lang="en-US"/>
          </a:p>
        </p:txBody>
      </p:sp>
      <p:pic>
        <p:nvPicPr>
          <p:cNvPr id="14" name="Picture 13">
            <a:extLst>
              <a:ext uri="{FF2B5EF4-FFF2-40B4-BE49-F238E27FC236}">
                <a16:creationId xmlns:a16="http://schemas.microsoft.com/office/drawing/2014/main" id="{6010D093-EDFA-4206-9715-FFAE4843718E}"/>
              </a:ext>
            </a:extLst>
          </p:cNvPr>
          <p:cNvPicPr>
            <a:picLocks noChangeAspect="1"/>
          </p:cNvPicPr>
          <p:nvPr/>
        </p:nvPicPr>
        <p:blipFill>
          <a:blip r:embed="rId3"/>
          <a:stretch>
            <a:fillRect/>
          </a:stretch>
        </p:blipFill>
        <p:spPr>
          <a:xfrm>
            <a:off x="1214718" y="2186595"/>
            <a:ext cx="7354326" cy="2667372"/>
          </a:xfrm>
          <a:prstGeom prst="rect">
            <a:avLst/>
          </a:prstGeom>
        </p:spPr>
      </p:pic>
      <p:sp>
        <p:nvSpPr>
          <p:cNvPr id="7" name="Arrow: Right 6">
            <a:extLst>
              <a:ext uri="{FF2B5EF4-FFF2-40B4-BE49-F238E27FC236}">
                <a16:creationId xmlns:a16="http://schemas.microsoft.com/office/drawing/2014/main" id="{82BA951E-8F79-4B6C-A9B7-310EBA4B25A3}"/>
              </a:ext>
            </a:extLst>
          </p:cNvPr>
          <p:cNvSpPr/>
          <p:nvPr/>
        </p:nvSpPr>
        <p:spPr>
          <a:xfrm>
            <a:off x="995899" y="41298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CE12BA1-9248-474E-A75D-7C2A2502E2BB}"/>
              </a:ext>
            </a:extLst>
          </p:cNvPr>
          <p:cNvSpPr/>
          <p:nvPr/>
        </p:nvSpPr>
        <p:spPr>
          <a:xfrm>
            <a:off x="2453481" y="3656087"/>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6D90A94-05D5-4285-93DB-3FF4B9079F90}"/>
              </a:ext>
            </a:extLst>
          </p:cNvPr>
          <p:cNvSpPr/>
          <p:nvPr/>
        </p:nvSpPr>
        <p:spPr>
          <a:xfrm>
            <a:off x="3063081" y="45870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169CF9A-A2B6-43FA-946E-C017012A45A7}"/>
              </a:ext>
            </a:extLst>
          </p:cNvPr>
          <p:cNvSpPr/>
          <p:nvPr/>
        </p:nvSpPr>
        <p:spPr>
          <a:xfrm>
            <a:off x="3392936" y="2529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C277E8C-101A-4C8E-8FD3-84A0569FDDA4}"/>
              </a:ext>
            </a:extLst>
          </p:cNvPr>
          <p:cNvSpPr/>
          <p:nvPr/>
        </p:nvSpPr>
        <p:spPr>
          <a:xfrm>
            <a:off x="4739481" y="4053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F5268CB-6714-4202-AAC5-AC97746D72C8}"/>
              </a:ext>
            </a:extLst>
          </p:cNvPr>
          <p:cNvSpPr/>
          <p:nvPr/>
        </p:nvSpPr>
        <p:spPr>
          <a:xfrm rot="16200000">
            <a:off x="5147469" y="3291681"/>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267D21F3-EF2C-4F8E-B0BE-8EFF1C8DAF1A}"/>
              </a:ext>
            </a:extLst>
          </p:cNvPr>
          <p:cNvSpPr/>
          <p:nvPr/>
        </p:nvSpPr>
        <p:spPr>
          <a:xfrm>
            <a:off x="6231621" y="2568975"/>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12B7434-E5EE-415C-AD9B-CFE77002409D}"/>
              </a:ext>
            </a:extLst>
          </p:cNvPr>
          <p:cNvSpPr/>
          <p:nvPr/>
        </p:nvSpPr>
        <p:spPr>
          <a:xfrm rot="5400000">
            <a:off x="6644481" y="3579887"/>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594C477E-A729-46D1-A9FF-3277AF744964}"/>
              </a:ext>
            </a:extLst>
          </p:cNvPr>
          <p:cNvSpPr/>
          <p:nvPr/>
        </p:nvSpPr>
        <p:spPr>
          <a:xfrm rot="5400000">
            <a:off x="7959444" y="3579887"/>
            <a:ext cx="1524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DAAFC40B-B047-4049-9257-D1A3C807370E}"/>
              </a:ext>
            </a:extLst>
          </p:cNvPr>
          <p:cNvPicPr>
            <a:picLocks noChangeAspect="1"/>
          </p:cNvPicPr>
          <p:nvPr/>
        </p:nvPicPr>
        <p:blipFill>
          <a:blip r:embed="rId4"/>
          <a:stretch>
            <a:fillRect/>
          </a:stretch>
        </p:blipFill>
        <p:spPr>
          <a:xfrm>
            <a:off x="938636" y="1313023"/>
            <a:ext cx="964692" cy="241172"/>
          </a:xfrm>
          <a:prstGeom prst="rect">
            <a:avLst/>
          </a:prstGeom>
        </p:spPr>
      </p:pic>
      <p:sp>
        <p:nvSpPr>
          <p:cNvPr id="23" name="Rectangle 22">
            <a:extLst>
              <a:ext uri="{FF2B5EF4-FFF2-40B4-BE49-F238E27FC236}">
                <a16:creationId xmlns:a16="http://schemas.microsoft.com/office/drawing/2014/main" id="{881628E1-66BD-409C-8F73-896F024BC4FB}"/>
              </a:ext>
            </a:extLst>
          </p:cNvPr>
          <p:cNvSpPr/>
          <p:nvPr/>
        </p:nvSpPr>
        <p:spPr>
          <a:xfrm>
            <a:off x="938636" y="1310481"/>
            <a:ext cx="992008" cy="243714"/>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482491"/>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5" grpId="0" animBg="1"/>
      <p:bldP spid="17" grpId="0" animBg="1"/>
      <p:bldP spid="18" grpId="0" animBg="1"/>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5E6C-3885-C86E-E82D-E55FBB728B60}"/>
              </a:ext>
            </a:extLst>
          </p:cNvPr>
          <p:cNvSpPr>
            <a:spLocks noGrp="1"/>
          </p:cNvSpPr>
          <p:nvPr>
            <p:ph type="title"/>
          </p:nvPr>
        </p:nvSpPr>
        <p:spPr/>
        <p:txBody>
          <a:bodyPr/>
          <a:lstStyle/>
          <a:p>
            <a:r>
              <a:rPr lang="en-US" dirty="0"/>
              <a:t>Subtests to Consolidated Reports</a:t>
            </a:r>
          </a:p>
        </p:txBody>
      </p:sp>
      <p:sp>
        <p:nvSpPr>
          <p:cNvPr id="4" name="Date Placeholder 3">
            <a:extLst>
              <a:ext uri="{FF2B5EF4-FFF2-40B4-BE49-F238E27FC236}">
                <a16:creationId xmlns:a16="http://schemas.microsoft.com/office/drawing/2014/main" id="{CC849CC1-7DE7-FDE3-EB38-DFC0C9E3F512}"/>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6C44099-DE49-6BAC-0FDC-3E35BE99F4AE}"/>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A8570157-0115-84AB-B687-1377FFD45D12}"/>
              </a:ext>
            </a:extLst>
          </p:cNvPr>
          <p:cNvSpPr>
            <a:spLocks noGrp="1"/>
          </p:cNvSpPr>
          <p:nvPr>
            <p:ph type="sldNum" sz="quarter" idx="12"/>
          </p:nvPr>
        </p:nvSpPr>
        <p:spPr/>
        <p:txBody>
          <a:bodyPr/>
          <a:lstStyle/>
          <a:p>
            <a:pPr>
              <a:defRPr/>
            </a:pPr>
            <a:fld id="{FFB6D049-5322-4F28-8DEB-35703E35607F}" type="slidenum">
              <a:rPr lang="en-US" smtClean="0"/>
              <a:pPr>
                <a:defRPr/>
              </a:pPr>
              <a:t>26</a:t>
            </a:fld>
            <a:endParaRPr lang="en-US"/>
          </a:p>
        </p:txBody>
      </p:sp>
      <p:grpSp>
        <p:nvGrpSpPr>
          <p:cNvPr id="16" name="Group 15">
            <a:extLst>
              <a:ext uri="{FF2B5EF4-FFF2-40B4-BE49-F238E27FC236}">
                <a16:creationId xmlns:a16="http://schemas.microsoft.com/office/drawing/2014/main" id="{57A577E3-648E-4894-83C2-118FF53A22DB}"/>
              </a:ext>
            </a:extLst>
          </p:cNvPr>
          <p:cNvGrpSpPr/>
          <p:nvPr/>
        </p:nvGrpSpPr>
        <p:grpSpPr>
          <a:xfrm>
            <a:off x="816093" y="1127347"/>
            <a:ext cx="8151576" cy="4730496"/>
            <a:chOff x="816093" y="1127347"/>
            <a:chExt cx="8151576" cy="4730496"/>
          </a:xfrm>
        </p:grpSpPr>
        <p:pic>
          <p:nvPicPr>
            <p:cNvPr id="3" name="Picture 2">
              <a:extLst>
                <a:ext uri="{FF2B5EF4-FFF2-40B4-BE49-F238E27FC236}">
                  <a16:creationId xmlns:a16="http://schemas.microsoft.com/office/drawing/2014/main" id="{AA2A97D0-493D-4263-B6DD-579449B41E08}"/>
                </a:ext>
              </a:extLst>
            </p:cNvPr>
            <p:cNvPicPr>
              <a:picLocks noChangeAspect="1"/>
            </p:cNvPicPr>
            <p:nvPr/>
          </p:nvPicPr>
          <p:blipFill>
            <a:blip r:embed="rId3"/>
            <a:stretch>
              <a:fillRect/>
            </a:stretch>
          </p:blipFill>
          <p:spPr>
            <a:xfrm>
              <a:off x="816093" y="1127347"/>
              <a:ext cx="8151576" cy="4730496"/>
            </a:xfrm>
            <a:prstGeom prst="rect">
              <a:avLst/>
            </a:prstGeom>
          </p:spPr>
        </p:pic>
        <p:pic>
          <p:nvPicPr>
            <p:cNvPr id="11" name="Picture 10">
              <a:extLst>
                <a:ext uri="{FF2B5EF4-FFF2-40B4-BE49-F238E27FC236}">
                  <a16:creationId xmlns:a16="http://schemas.microsoft.com/office/drawing/2014/main" id="{1BBCC44F-90F7-4C10-AC09-7B52D040DD6E}"/>
                </a:ext>
              </a:extLst>
            </p:cNvPr>
            <p:cNvPicPr>
              <a:picLocks noChangeAspect="1"/>
            </p:cNvPicPr>
            <p:nvPr/>
          </p:nvPicPr>
          <p:blipFill>
            <a:blip r:embed="rId4"/>
            <a:stretch>
              <a:fillRect/>
            </a:stretch>
          </p:blipFill>
          <p:spPr>
            <a:xfrm>
              <a:off x="965952" y="4559395"/>
              <a:ext cx="964692" cy="364156"/>
            </a:xfrm>
            <a:prstGeom prst="rect">
              <a:avLst/>
            </a:prstGeom>
          </p:spPr>
        </p:pic>
        <p:sp>
          <p:nvSpPr>
            <p:cNvPr id="8" name="Rectangle: Rounded Corners 7">
              <a:extLst>
                <a:ext uri="{FF2B5EF4-FFF2-40B4-BE49-F238E27FC236}">
                  <a16:creationId xmlns:a16="http://schemas.microsoft.com/office/drawing/2014/main" id="{4E3171AE-61FC-46F3-AA81-81D7F46EE3FA}"/>
                </a:ext>
              </a:extLst>
            </p:cNvPr>
            <p:cNvSpPr/>
            <p:nvPr/>
          </p:nvSpPr>
          <p:spPr>
            <a:xfrm>
              <a:off x="3520281" y="3172123"/>
              <a:ext cx="2514600" cy="685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Complete Test Analysis</a:t>
              </a:r>
            </a:p>
          </p:txBody>
        </p:sp>
        <p:sp>
          <p:nvSpPr>
            <p:cNvPr id="9" name="Rectangle: Rounded Corners 8">
              <a:extLst>
                <a:ext uri="{FF2B5EF4-FFF2-40B4-BE49-F238E27FC236}">
                  <a16:creationId xmlns:a16="http://schemas.microsoft.com/office/drawing/2014/main" id="{109BA0BB-6B50-4CB9-A1AD-58DA8BFC72A8}"/>
                </a:ext>
              </a:extLst>
            </p:cNvPr>
            <p:cNvSpPr/>
            <p:nvPr/>
          </p:nvSpPr>
          <p:spPr>
            <a:xfrm>
              <a:off x="6389971" y="3172123"/>
              <a:ext cx="2286000" cy="685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Consolidated Report</a:t>
              </a:r>
            </a:p>
          </p:txBody>
        </p:sp>
      </p:grpSp>
      <p:pic>
        <p:nvPicPr>
          <p:cNvPr id="15" name="Picture 14">
            <a:extLst>
              <a:ext uri="{FF2B5EF4-FFF2-40B4-BE49-F238E27FC236}">
                <a16:creationId xmlns:a16="http://schemas.microsoft.com/office/drawing/2014/main" id="{D14D35C8-8049-4EEB-B839-4716E7145372}"/>
              </a:ext>
            </a:extLst>
          </p:cNvPr>
          <p:cNvPicPr>
            <a:picLocks noChangeAspect="1"/>
          </p:cNvPicPr>
          <p:nvPr/>
        </p:nvPicPr>
        <p:blipFill>
          <a:blip r:embed="rId5"/>
          <a:stretch>
            <a:fillRect/>
          </a:stretch>
        </p:blipFill>
        <p:spPr>
          <a:xfrm>
            <a:off x="938636" y="1313023"/>
            <a:ext cx="964692" cy="241172"/>
          </a:xfrm>
          <a:prstGeom prst="rect">
            <a:avLst/>
          </a:prstGeom>
        </p:spPr>
      </p:pic>
      <p:sp>
        <p:nvSpPr>
          <p:cNvPr id="7" name="Rectangle 6">
            <a:extLst>
              <a:ext uri="{FF2B5EF4-FFF2-40B4-BE49-F238E27FC236}">
                <a16:creationId xmlns:a16="http://schemas.microsoft.com/office/drawing/2014/main" id="{A8714B8B-61A1-4312-84A7-8F3D6B742A95}"/>
              </a:ext>
            </a:extLst>
          </p:cNvPr>
          <p:cNvSpPr/>
          <p:nvPr/>
        </p:nvSpPr>
        <p:spPr>
          <a:xfrm>
            <a:off x="938636" y="1310481"/>
            <a:ext cx="992008" cy="243714"/>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50780"/>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900"/>
                                        <p:tgtEl>
                                          <p:spTgt spid="7"/>
                                        </p:tgtEl>
                                      </p:cBhvr>
                                    </p:animEffect>
                                    <p:set>
                                      <p:cBhvr>
                                        <p:cTn id="7" dur="1" fill="hold">
                                          <p:stCondLst>
                                            <p:cond delay="8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5E5D96-BA59-4241-AC4B-475BA5989555}"/>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9EC1069D-00B3-45A4-B425-585E94F5C282}"/>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AC3CE2A2-B9A1-4569-BECD-644A284D6946}"/>
              </a:ext>
            </a:extLst>
          </p:cNvPr>
          <p:cNvSpPr>
            <a:spLocks noGrp="1"/>
          </p:cNvSpPr>
          <p:nvPr>
            <p:ph type="sldNum" sz="quarter" idx="12"/>
          </p:nvPr>
        </p:nvSpPr>
        <p:spPr/>
        <p:txBody>
          <a:bodyPr/>
          <a:lstStyle/>
          <a:p>
            <a:pPr>
              <a:defRPr/>
            </a:pPr>
            <a:fld id="{FFB6D049-5322-4F28-8DEB-35703E35607F}" type="slidenum">
              <a:rPr lang="en-US" smtClean="0"/>
              <a:pPr>
                <a:defRPr/>
              </a:pPr>
              <a:t>27</a:t>
            </a:fld>
            <a:endParaRPr lang="en-US"/>
          </a:p>
        </p:txBody>
      </p:sp>
      <p:sp>
        <p:nvSpPr>
          <p:cNvPr id="7" name="TextBox 6">
            <a:extLst>
              <a:ext uri="{FF2B5EF4-FFF2-40B4-BE49-F238E27FC236}">
                <a16:creationId xmlns:a16="http://schemas.microsoft.com/office/drawing/2014/main" id="{4D611F70-B35E-4291-8630-33349FE117FD}"/>
              </a:ext>
            </a:extLst>
          </p:cNvPr>
          <p:cNvSpPr txBox="1"/>
          <p:nvPr/>
        </p:nvSpPr>
        <p:spPr>
          <a:xfrm>
            <a:off x="510381" y="3227893"/>
            <a:ext cx="8763000" cy="584775"/>
          </a:xfrm>
          <a:prstGeom prst="rect">
            <a:avLst/>
          </a:prstGeom>
          <a:noFill/>
        </p:spPr>
        <p:txBody>
          <a:bodyPr wrap="square" rtlCol="0" anchor="ctr">
            <a:spAutoFit/>
          </a:bodyPr>
          <a:lstStyle/>
          <a:p>
            <a:pPr algn="ctr"/>
            <a:r>
              <a:rPr lang="en-US" sz="3200" dirty="0"/>
              <a:t>Primary Consolidated Report Overview</a:t>
            </a:r>
          </a:p>
        </p:txBody>
      </p:sp>
    </p:spTree>
    <p:extLst>
      <p:ext uri="{BB962C8B-B14F-4D97-AF65-F5344CB8AC3E}">
        <p14:creationId xmlns:p14="http://schemas.microsoft.com/office/powerpoint/2010/main" val="2662726948"/>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5401-5B9A-FA65-B33F-6A2712899ADB}"/>
              </a:ext>
            </a:extLst>
          </p:cNvPr>
          <p:cNvSpPr>
            <a:spLocks noGrp="1"/>
          </p:cNvSpPr>
          <p:nvPr>
            <p:ph type="title"/>
          </p:nvPr>
        </p:nvSpPr>
        <p:spPr/>
        <p:txBody>
          <a:bodyPr/>
          <a:lstStyle/>
          <a:p>
            <a:r>
              <a:rPr lang="en-US" dirty="0"/>
              <a:t>Consolidated Report</a:t>
            </a:r>
          </a:p>
        </p:txBody>
      </p:sp>
      <p:sp>
        <p:nvSpPr>
          <p:cNvPr id="3" name="Content Placeholder 2">
            <a:extLst>
              <a:ext uri="{FF2B5EF4-FFF2-40B4-BE49-F238E27FC236}">
                <a16:creationId xmlns:a16="http://schemas.microsoft.com/office/drawing/2014/main" id="{4F40AB3F-A3B0-4A54-B8C7-8010EEF6CCF3}"/>
              </a:ext>
            </a:extLst>
          </p:cNvPr>
          <p:cNvSpPr>
            <a:spLocks noGrp="1"/>
          </p:cNvSpPr>
          <p:nvPr>
            <p:ph idx="1"/>
          </p:nvPr>
        </p:nvSpPr>
        <p:spPr/>
        <p:txBody>
          <a:bodyPr/>
          <a:lstStyle/>
          <a:p>
            <a:r>
              <a:rPr lang="en-US" dirty="0"/>
              <a:t>Summary of the complete Test.</a:t>
            </a:r>
          </a:p>
          <a:p>
            <a:r>
              <a:rPr lang="en-US" dirty="0"/>
              <a:t>Includes all tables from each subtest.</a:t>
            </a:r>
          </a:p>
          <a:p>
            <a:r>
              <a:rPr lang="en-US" dirty="0"/>
              <a:t>Most data visualizations include only the median cell from each subtest.</a:t>
            </a:r>
          </a:p>
        </p:txBody>
      </p:sp>
      <p:sp>
        <p:nvSpPr>
          <p:cNvPr id="4" name="Date Placeholder 3">
            <a:extLst>
              <a:ext uri="{FF2B5EF4-FFF2-40B4-BE49-F238E27FC236}">
                <a16:creationId xmlns:a16="http://schemas.microsoft.com/office/drawing/2014/main" id="{0BD29C6C-BBB9-C6BE-681C-7BD1D9E3B2BF}"/>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ADD3CD2F-5BDF-44DF-9790-827CCB04334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1D178CEA-2575-999B-1BA6-59BB10E0FC37}"/>
              </a:ext>
            </a:extLst>
          </p:cNvPr>
          <p:cNvSpPr>
            <a:spLocks noGrp="1"/>
          </p:cNvSpPr>
          <p:nvPr>
            <p:ph type="sldNum" sz="quarter" idx="12"/>
          </p:nvPr>
        </p:nvSpPr>
        <p:spPr/>
        <p:txBody>
          <a:bodyPr/>
          <a:lstStyle/>
          <a:p>
            <a:pPr>
              <a:defRPr/>
            </a:pPr>
            <a:fld id="{FFB6D049-5322-4F28-8DEB-35703E35607F}" type="slidenum">
              <a:rPr lang="en-US" smtClean="0"/>
              <a:pPr>
                <a:defRPr/>
              </a:pPr>
              <a:t>28</a:t>
            </a:fld>
            <a:endParaRPr lang="en-US"/>
          </a:p>
        </p:txBody>
      </p:sp>
    </p:spTree>
    <p:extLst>
      <p:ext uri="{BB962C8B-B14F-4D97-AF65-F5344CB8AC3E}">
        <p14:creationId xmlns:p14="http://schemas.microsoft.com/office/powerpoint/2010/main" val="4253717338"/>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BD1-BF43-8D05-2FCB-B188FA2DEBC4}"/>
              </a:ext>
            </a:extLst>
          </p:cNvPr>
          <p:cNvSpPr>
            <a:spLocks noGrp="1"/>
          </p:cNvSpPr>
          <p:nvPr>
            <p:ph type="title"/>
          </p:nvPr>
        </p:nvSpPr>
        <p:spPr/>
        <p:txBody>
          <a:bodyPr/>
          <a:lstStyle/>
          <a:p>
            <a:r>
              <a:rPr lang="en-US" dirty="0"/>
              <a:t>Data visualization – All Cells Capacity</a:t>
            </a:r>
          </a:p>
        </p:txBody>
      </p:sp>
      <p:sp>
        <p:nvSpPr>
          <p:cNvPr id="4" name="Date Placeholder 3">
            <a:extLst>
              <a:ext uri="{FF2B5EF4-FFF2-40B4-BE49-F238E27FC236}">
                <a16:creationId xmlns:a16="http://schemas.microsoft.com/office/drawing/2014/main" id="{3D7B4646-7C9B-5038-488B-921768ECC21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6D231E38-8BC7-BF54-601E-3A2410C2DF3C}"/>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3A717F31-6FE0-C52A-4A6E-88C00B719D70}"/>
              </a:ext>
            </a:extLst>
          </p:cNvPr>
          <p:cNvSpPr>
            <a:spLocks noGrp="1"/>
          </p:cNvSpPr>
          <p:nvPr>
            <p:ph type="sldNum" sz="quarter" idx="12"/>
          </p:nvPr>
        </p:nvSpPr>
        <p:spPr/>
        <p:txBody>
          <a:bodyPr/>
          <a:lstStyle/>
          <a:p>
            <a:pPr>
              <a:defRPr/>
            </a:pPr>
            <a:fld id="{FFB6D049-5322-4F28-8DEB-35703E35607F}" type="slidenum">
              <a:rPr lang="en-US" smtClean="0"/>
              <a:pPr>
                <a:defRPr/>
              </a:pPr>
              <a:t>29</a:t>
            </a:fld>
            <a:endParaRPr lang="en-US"/>
          </a:p>
        </p:txBody>
      </p:sp>
      <p:pic>
        <p:nvPicPr>
          <p:cNvPr id="9" name="Picture 8">
            <a:extLst>
              <a:ext uri="{FF2B5EF4-FFF2-40B4-BE49-F238E27FC236}">
                <a16:creationId xmlns:a16="http://schemas.microsoft.com/office/drawing/2014/main" id="{374B7B58-8756-473D-B449-A12CDD141095}"/>
              </a:ext>
            </a:extLst>
          </p:cNvPr>
          <p:cNvPicPr/>
          <p:nvPr/>
        </p:nvPicPr>
        <p:blipFill>
          <a:blip r:embed="rId2"/>
          <a:stretch>
            <a:fillRect/>
          </a:stretch>
        </p:blipFill>
        <p:spPr>
          <a:xfrm>
            <a:off x="1449422" y="1057478"/>
            <a:ext cx="6884918" cy="5354936"/>
          </a:xfrm>
          <a:prstGeom prst="rect">
            <a:avLst/>
          </a:prstGeom>
        </p:spPr>
      </p:pic>
    </p:spTree>
    <p:extLst>
      <p:ext uri="{BB962C8B-B14F-4D97-AF65-F5344CB8AC3E}">
        <p14:creationId xmlns:p14="http://schemas.microsoft.com/office/powerpoint/2010/main" val="2067046032"/>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5E5D96-BA59-4241-AC4B-475BA5989555}"/>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9EC1069D-00B3-45A4-B425-585E94F5C282}"/>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AC3CE2A2-B9A1-4569-BECD-644A284D6946}"/>
              </a:ext>
            </a:extLst>
          </p:cNvPr>
          <p:cNvSpPr>
            <a:spLocks noGrp="1"/>
          </p:cNvSpPr>
          <p:nvPr>
            <p:ph type="sldNum" sz="quarter" idx="12"/>
          </p:nvPr>
        </p:nvSpPr>
        <p:spPr/>
        <p:txBody>
          <a:bodyPr/>
          <a:lstStyle/>
          <a:p>
            <a:pPr>
              <a:defRPr/>
            </a:pPr>
            <a:fld id="{FFB6D049-5322-4F28-8DEB-35703E35607F}" type="slidenum">
              <a:rPr lang="en-US" smtClean="0"/>
              <a:pPr>
                <a:defRPr/>
              </a:pPr>
              <a:t>3</a:t>
            </a:fld>
            <a:endParaRPr lang="en-US"/>
          </a:p>
        </p:txBody>
      </p:sp>
      <p:sp>
        <p:nvSpPr>
          <p:cNvPr id="7" name="TextBox 6">
            <a:extLst>
              <a:ext uri="{FF2B5EF4-FFF2-40B4-BE49-F238E27FC236}">
                <a16:creationId xmlns:a16="http://schemas.microsoft.com/office/drawing/2014/main" id="{4D611F70-B35E-4291-8630-33349FE117FD}"/>
              </a:ext>
            </a:extLst>
          </p:cNvPr>
          <p:cNvSpPr txBox="1"/>
          <p:nvPr/>
        </p:nvSpPr>
        <p:spPr>
          <a:xfrm>
            <a:off x="510381" y="3227893"/>
            <a:ext cx="8763000" cy="584775"/>
          </a:xfrm>
          <a:prstGeom prst="rect">
            <a:avLst/>
          </a:prstGeom>
          <a:noFill/>
        </p:spPr>
        <p:txBody>
          <a:bodyPr wrap="square" rtlCol="0" anchor="ctr">
            <a:spAutoFit/>
          </a:bodyPr>
          <a:lstStyle/>
          <a:p>
            <a:pPr algn="ctr"/>
            <a:r>
              <a:rPr lang="en-US" sz="3200" dirty="0"/>
              <a:t>BTC Software Projects Overview</a:t>
            </a:r>
          </a:p>
        </p:txBody>
      </p:sp>
    </p:spTree>
    <p:extLst>
      <p:ext uri="{BB962C8B-B14F-4D97-AF65-F5344CB8AC3E}">
        <p14:creationId xmlns:p14="http://schemas.microsoft.com/office/powerpoint/2010/main" val="3036653850"/>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BD1-BF43-8D05-2FCB-B188FA2DEBC4}"/>
              </a:ext>
            </a:extLst>
          </p:cNvPr>
          <p:cNvSpPr>
            <a:spLocks noGrp="1"/>
          </p:cNvSpPr>
          <p:nvPr>
            <p:ph type="title"/>
          </p:nvPr>
        </p:nvSpPr>
        <p:spPr/>
        <p:txBody>
          <a:bodyPr/>
          <a:lstStyle/>
          <a:p>
            <a:r>
              <a:rPr lang="en-US" dirty="0"/>
              <a:t>Data visualization – </a:t>
            </a:r>
            <a:r>
              <a:rPr lang="en-US" dirty="0" err="1"/>
              <a:t>TvC</a:t>
            </a:r>
            <a:endParaRPr lang="en-US" dirty="0"/>
          </a:p>
        </p:txBody>
      </p:sp>
      <p:sp>
        <p:nvSpPr>
          <p:cNvPr id="4" name="Date Placeholder 3">
            <a:extLst>
              <a:ext uri="{FF2B5EF4-FFF2-40B4-BE49-F238E27FC236}">
                <a16:creationId xmlns:a16="http://schemas.microsoft.com/office/drawing/2014/main" id="{3D7B4646-7C9B-5038-488B-921768ECC21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6D231E38-8BC7-BF54-601E-3A2410C2DF3C}"/>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3A717F31-6FE0-C52A-4A6E-88C00B719D70}"/>
              </a:ext>
            </a:extLst>
          </p:cNvPr>
          <p:cNvSpPr>
            <a:spLocks noGrp="1"/>
          </p:cNvSpPr>
          <p:nvPr>
            <p:ph type="sldNum" sz="quarter" idx="12"/>
          </p:nvPr>
        </p:nvSpPr>
        <p:spPr/>
        <p:txBody>
          <a:bodyPr/>
          <a:lstStyle/>
          <a:p>
            <a:pPr>
              <a:defRPr/>
            </a:pPr>
            <a:fld id="{FFB6D049-5322-4F28-8DEB-35703E35607F}" type="slidenum">
              <a:rPr lang="en-US" smtClean="0"/>
              <a:pPr>
                <a:defRPr/>
              </a:pPr>
              <a:t>30</a:t>
            </a:fld>
            <a:endParaRPr lang="en-US"/>
          </a:p>
        </p:txBody>
      </p:sp>
      <p:pic>
        <p:nvPicPr>
          <p:cNvPr id="9" name="Content Placeholder 8">
            <a:extLst>
              <a:ext uri="{FF2B5EF4-FFF2-40B4-BE49-F238E27FC236}">
                <a16:creationId xmlns:a16="http://schemas.microsoft.com/office/drawing/2014/main" id="{781BD944-9623-4890-91DF-4BD2780FE7D9}"/>
              </a:ext>
            </a:extLst>
          </p:cNvPr>
          <p:cNvPicPr>
            <a:picLocks noGrp="1"/>
          </p:cNvPicPr>
          <p:nvPr>
            <p:ph idx="1"/>
          </p:nvPr>
        </p:nvPicPr>
        <p:blipFill>
          <a:blip r:embed="rId2"/>
          <a:stretch>
            <a:fillRect/>
          </a:stretch>
        </p:blipFill>
        <p:spPr>
          <a:xfrm>
            <a:off x="1101298" y="939800"/>
            <a:ext cx="7581167" cy="5475288"/>
          </a:xfrm>
          <a:prstGeom prst="rect">
            <a:avLst/>
          </a:prstGeom>
        </p:spPr>
      </p:pic>
    </p:spTree>
    <p:extLst>
      <p:ext uri="{BB962C8B-B14F-4D97-AF65-F5344CB8AC3E}">
        <p14:creationId xmlns:p14="http://schemas.microsoft.com/office/powerpoint/2010/main" val="889579257"/>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8256-3DFB-328C-CB31-38AD474D5B6B}"/>
              </a:ext>
            </a:extLst>
          </p:cNvPr>
          <p:cNvSpPr>
            <a:spLocks noGrp="1"/>
          </p:cNvSpPr>
          <p:nvPr>
            <p:ph type="title"/>
          </p:nvPr>
        </p:nvSpPr>
        <p:spPr/>
        <p:txBody>
          <a:bodyPr/>
          <a:lstStyle/>
          <a:p>
            <a:r>
              <a:rPr lang="en-US" dirty="0"/>
              <a:t>Data visualization – </a:t>
            </a:r>
            <a:r>
              <a:rPr lang="en-US" dirty="0" err="1"/>
              <a:t>VvC</a:t>
            </a:r>
            <a:endParaRPr lang="en-US" dirty="0"/>
          </a:p>
        </p:txBody>
      </p:sp>
      <p:sp>
        <p:nvSpPr>
          <p:cNvPr id="4" name="Content Placeholder 3">
            <a:extLst>
              <a:ext uri="{FF2B5EF4-FFF2-40B4-BE49-F238E27FC236}">
                <a16:creationId xmlns:a16="http://schemas.microsoft.com/office/drawing/2014/main" id="{9BD9665D-2C3E-CEB9-B0C8-6BC6AE626D13}"/>
              </a:ext>
            </a:extLst>
          </p:cNvPr>
          <p:cNvSpPr>
            <a:spLocks noGrp="1"/>
          </p:cNvSpPr>
          <p:nvPr>
            <p:ph sz="half" idx="2"/>
          </p:nvPr>
        </p:nvSpPr>
        <p:spPr/>
        <p:txBody>
          <a:bodyPr/>
          <a:lstStyle/>
          <a:p>
            <a:r>
              <a:rPr lang="en-US" dirty="0"/>
              <a:t>All temperatures at a specific drain rate</a:t>
            </a:r>
          </a:p>
        </p:txBody>
      </p:sp>
      <p:sp>
        <p:nvSpPr>
          <p:cNvPr id="5" name="Date Placeholder 4">
            <a:extLst>
              <a:ext uri="{FF2B5EF4-FFF2-40B4-BE49-F238E27FC236}">
                <a16:creationId xmlns:a16="http://schemas.microsoft.com/office/drawing/2014/main" id="{4B507DB8-B7E5-CF69-CBE8-93805ADA3229}"/>
              </a:ext>
            </a:extLst>
          </p:cNvPr>
          <p:cNvSpPr>
            <a:spLocks noGrp="1"/>
          </p:cNvSpPr>
          <p:nvPr>
            <p:ph type="dt" sz="half" idx="10"/>
          </p:nvPr>
        </p:nvSpPr>
        <p:spPr/>
        <p:txBody>
          <a:bodyPr/>
          <a:lstStyle/>
          <a:p>
            <a:pPr>
              <a:defRPr/>
            </a:pPr>
            <a:r>
              <a:rPr lang="en-US"/>
              <a:t>January 2025</a:t>
            </a:r>
            <a:endParaRPr lang="en-US" dirty="0"/>
          </a:p>
        </p:txBody>
      </p:sp>
      <p:sp>
        <p:nvSpPr>
          <p:cNvPr id="6" name="Footer Placeholder 5">
            <a:extLst>
              <a:ext uri="{FF2B5EF4-FFF2-40B4-BE49-F238E27FC236}">
                <a16:creationId xmlns:a16="http://schemas.microsoft.com/office/drawing/2014/main" id="{9A4DA24A-6D30-FF64-1073-BD0F420AF804}"/>
              </a:ext>
            </a:extLst>
          </p:cNvPr>
          <p:cNvSpPr>
            <a:spLocks noGrp="1"/>
          </p:cNvSpPr>
          <p:nvPr>
            <p:ph type="ftr" sz="quarter" idx="11"/>
          </p:nvPr>
        </p:nvSpPr>
        <p:spPr/>
        <p:txBody>
          <a:bodyPr/>
          <a:lstStyle/>
          <a:p>
            <a:pPr>
              <a:defRPr/>
            </a:pPr>
            <a:r>
              <a:rPr lang="en-US"/>
              <a:t>Battery Technology Center</a:t>
            </a:r>
          </a:p>
        </p:txBody>
      </p:sp>
      <p:sp>
        <p:nvSpPr>
          <p:cNvPr id="7" name="Slide Number Placeholder 6">
            <a:extLst>
              <a:ext uri="{FF2B5EF4-FFF2-40B4-BE49-F238E27FC236}">
                <a16:creationId xmlns:a16="http://schemas.microsoft.com/office/drawing/2014/main" id="{0817EDE8-D320-073E-BA83-C15A46ED472F}"/>
              </a:ext>
            </a:extLst>
          </p:cNvPr>
          <p:cNvSpPr>
            <a:spLocks noGrp="1"/>
          </p:cNvSpPr>
          <p:nvPr>
            <p:ph type="sldNum" sz="quarter" idx="12"/>
          </p:nvPr>
        </p:nvSpPr>
        <p:spPr/>
        <p:txBody>
          <a:bodyPr/>
          <a:lstStyle/>
          <a:p>
            <a:pPr>
              <a:defRPr/>
            </a:pPr>
            <a:fld id="{79886A3C-E00B-43CF-9237-BBA053A73E78}" type="slidenum">
              <a:rPr lang="en-US" smtClean="0"/>
              <a:pPr>
                <a:defRPr/>
              </a:pPr>
              <a:t>31</a:t>
            </a:fld>
            <a:endParaRPr lang="en-US"/>
          </a:p>
        </p:txBody>
      </p:sp>
      <p:sp>
        <p:nvSpPr>
          <p:cNvPr id="12" name="Content Placeholder 11">
            <a:extLst>
              <a:ext uri="{FF2B5EF4-FFF2-40B4-BE49-F238E27FC236}">
                <a16:creationId xmlns:a16="http://schemas.microsoft.com/office/drawing/2014/main" id="{BA66DBF9-EEAB-4CDD-94FC-667FA3812E6A}"/>
              </a:ext>
            </a:extLst>
          </p:cNvPr>
          <p:cNvSpPr>
            <a:spLocks noGrp="1"/>
          </p:cNvSpPr>
          <p:nvPr>
            <p:ph sz="half" idx="1"/>
          </p:nvPr>
        </p:nvSpPr>
        <p:spPr/>
        <p:txBody>
          <a:bodyPr/>
          <a:lstStyle/>
          <a:p>
            <a:r>
              <a:rPr lang="en-US" dirty="0"/>
              <a:t>All drain rates at a specific temperature</a:t>
            </a:r>
          </a:p>
          <a:p>
            <a:endParaRPr lang="en-US" dirty="0"/>
          </a:p>
        </p:txBody>
      </p:sp>
      <p:pic>
        <p:nvPicPr>
          <p:cNvPr id="11" name="Picture 10">
            <a:extLst>
              <a:ext uri="{FF2B5EF4-FFF2-40B4-BE49-F238E27FC236}">
                <a16:creationId xmlns:a16="http://schemas.microsoft.com/office/drawing/2014/main" id="{0F43A967-5F01-40FA-B92C-3816B641F5D0}"/>
              </a:ext>
            </a:extLst>
          </p:cNvPr>
          <p:cNvPicPr/>
          <p:nvPr/>
        </p:nvPicPr>
        <p:blipFill>
          <a:blip r:embed="rId2"/>
          <a:stretch>
            <a:fillRect/>
          </a:stretch>
        </p:blipFill>
        <p:spPr>
          <a:xfrm>
            <a:off x="488950" y="2035321"/>
            <a:ext cx="4526193" cy="3108960"/>
          </a:xfrm>
          <a:prstGeom prst="rect">
            <a:avLst/>
          </a:prstGeom>
        </p:spPr>
      </p:pic>
      <p:pic>
        <p:nvPicPr>
          <p:cNvPr id="13" name="Picture 12">
            <a:extLst>
              <a:ext uri="{FF2B5EF4-FFF2-40B4-BE49-F238E27FC236}">
                <a16:creationId xmlns:a16="http://schemas.microsoft.com/office/drawing/2014/main" id="{2B96E256-4687-43A2-9D75-E04BCF9F6C9A}"/>
              </a:ext>
            </a:extLst>
          </p:cNvPr>
          <p:cNvPicPr/>
          <p:nvPr/>
        </p:nvPicPr>
        <p:blipFill>
          <a:blip r:embed="rId3"/>
          <a:stretch>
            <a:fillRect/>
          </a:stretch>
        </p:blipFill>
        <p:spPr>
          <a:xfrm>
            <a:off x="5167543" y="2122964"/>
            <a:ext cx="4526280" cy="3108960"/>
          </a:xfrm>
          <a:prstGeom prst="rect">
            <a:avLst/>
          </a:prstGeom>
        </p:spPr>
      </p:pic>
    </p:spTree>
    <p:extLst>
      <p:ext uri="{BB962C8B-B14F-4D97-AF65-F5344CB8AC3E}">
        <p14:creationId xmlns:p14="http://schemas.microsoft.com/office/powerpoint/2010/main" val="3580270675"/>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8256-3DFB-328C-CB31-38AD474D5B6B}"/>
              </a:ext>
            </a:extLst>
          </p:cNvPr>
          <p:cNvSpPr>
            <a:spLocks noGrp="1"/>
          </p:cNvSpPr>
          <p:nvPr>
            <p:ph type="title"/>
          </p:nvPr>
        </p:nvSpPr>
        <p:spPr/>
        <p:txBody>
          <a:bodyPr/>
          <a:lstStyle/>
          <a:p>
            <a:r>
              <a:rPr lang="en-US" dirty="0"/>
              <a:t>Data visualization – </a:t>
            </a:r>
            <a:r>
              <a:rPr lang="en-US" dirty="0" err="1"/>
              <a:t>VvE</a:t>
            </a:r>
            <a:endParaRPr lang="en-US" dirty="0"/>
          </a:p>
        </p:txBody>
      </p:sp>
      <p:sp>
        <p:nvSpPr>
          <p:cNvPr id="4" name="Content Placeholder 3">
            <a:extLst>
              <a:ext uri="{FF2B5EF4-FFF2-40B4-BE49-F238E27FC236}">
                <a16:creationId xmlns:a16="http://schemas.microsoft.com/office/drawing/2014/main" id="{9BD9665D-2C3E-CEB9-B0C8-6BC6AE626D13}"/>
              </a:ext>
            </a:extLst>
          </p:cNvPr>
          <p:cNvSpPr>
            <a:spLocks noGrp="1"/>
          </p:cNvSpPr>
          <p:nvPr>
            <p:ph sz="half" idx="2"/>
          </p:nvPr>
        </p:nvSpPr>
        <p:spPr/>
        <p:txBody>
          <a:bodyPr/>
          <a:lstStyle/>
          <a:p>
            <a:r>
              <a:rPr lang="en-US" dirty="0"/>
              <a:t>All temperatures at a specific drain rate</a:t>
            </a:r>
          </a:p>
        </p:txBody>
      </p:sp>
      <p:sp>
        <p:nvSpPr>
          <p:cNvPr id="5" name="Date Placeholder 4">
            <a:extLst>
              <a:ext uri="{FF2B5EF4-FFF2-40B4-BE49-F238E27FC236}">
                <a16:creationId xmlns:a16="http://schemas.microsoft.com/office/drawing/2014/main" id="{4B507DB8-B7E5-CF69-CBE8-93805ADA3229}"/>
              </a:ext>
            </a:extLst>
          </p:cNvPr>
          <p:cNvSpPr>
            <a:spLocks noGrp="1"/>
          </p:cNvSpPr>
          <p:nvPr>
            <p:ph type="dt" sz="half" idx="10"/>
          </p:nvPr>
        </p:nvSpPr>
        <p:spPr/>
        <p:txBody>
          <a:bodyPr/>
          <a:lstStyle/>
          <a:p>
            <a:pPr>
              <a:defRPr/>
            </a:pPr>
            <a:r>
              <a:rPr lang="en-US"/>
              <a:t>January 2025</a:t>
            </a:r>
            <a:endParaRPr lang="en-US" dirty="0"/>
          </a:p>
        </p:txBody>
      </p:sp>
      <p:sp>
        <p:nvSpPr>
          <p:cNvPr id="6" name="Footer Placeholder 5">
            <a:extLst>
              <a:ext uri="{FF2B5EF4-FFF2-40B4-BE49-F238E27FC236}">
                <a16:creationId xmlns:a16="http://schemas.microsoft.com/office/drawing/2014/main" id="{9A4DA24A-6D30-FF64-1073-BD0F420AF804}"/>
              </a:ext>
            </a:extLst>
          </p:cNvPr>
          <p:cNvSpPr>
            <a:spLocks noGrp="1"/>
          </p:cNvSpPr>
          <p:nvPr>
            <p:ph type="ftr" sz="quarter" idx="11"/>
          </p:nvPr>
        </p:nvSpPr>
        <p:spPr/>
        <p:txBody>
          <a:bodyPr/>
          <a:lstStyle/>
          <a:p>
            <a:pPr>
              <a:defRPr/>
            </a:pPr>
            <a:r>
              <a:rPr lang="en-US"/>
              <a:t>Battery Technology Center</a:t>
            </a:r>
          </a:p>
        </p:txBody>
      </p:sp>
      <p:sp>
        <p:nvSpPr>
          <p:cNvPr id="7" name="Slide Number Placeholder 6">
            <a:extLst>
              <a:ext uri="{FF2B5EF4-FFF2-40B4-BE49-F238E27FC236}">
                <a16:creationId xmlns:a16="http://schemas.microsoft.com/office/drawing/2014/main" id="{0817EDE8-D320-073E-BA83-C15A46ED472F}"/>
              </a:ext>
            </a:extLst>
          </p:cNvPr>
          <p:cNvSpPr>
            <a:spLocks noGrp="1"/>
          </p:cNvSpPr>
          <p:nvPr>
            <p:ph type="sldNum" sz="quarter" idx="12"/>
          </p:nvPr>
        </p:nvSpPr>
        <p:spPr/>
        <p:txBody>
          <a:bodyPr/>
          <a:lstStyle/>
          <a:p>
            <a:pPr>
              <a:defRPr/>
            </a:pPr>
            <a:fld id="{79886A3C-E00B-43CF-9237-BBA053A73E78}" type="slidenum">
              <a:rPr lang="en-US" smtClean="0"/>
              <a:pPr>
                <a:defRPr/>
              </a:pPr>
              <a:t>32</a:t>
            </a:fld>
            <a:endParaRPr lang="en-US"/>
          </a:p>
        </p:txBody>
      </p:sp>
      <p:sp>
        <p:nvSpPr>
          <p:cNvPr id="12" name="Content Placeholder 11">
            <a:extLst>
              <a:ext uri="{FF2B5EF4-FFF2-40B4-BE49-F238E27FC236}">
                <a16:creationId xmlns:a16="http://schemas.microsoft.com/office/drawing/2014/main" id="{BA66DBF9-EEAB-4CDD-94FC-667FA3812E6A}"/>
              </a:ext>
            </a:extLst>
          </p:cNvPr>
          <p:cNvSpPr>
            <a:spLocks noGrp="1"/>
          </p:cNvSpPr>
          <p:nvPr>
            <p:ph sz="half" idx="1"/>
          </p:nvPr>
        </p:nvSpPr>
        <p:spPr/>
        <p:txBody>
          <a:bodyPr/>
          <a:lstStyle/>
          <a:p>
            <a:r>
              <a:rPr lang="en-US" dirty="0"/>
              <a:t>All drain rates at a specific temperature</a:t>
            </a:r>
          </a:p>
          <a:p>
            <a:endParaRPr lang="en-US" dirty="0"/>
          </a:p>
        </p:txBody>
      </p:sp>
      <p:pic>
        <p:nvPicPr>
          <p:cNvPr id="10" name="Picture 9">
            <a:extLst>
              <a:ext uri="{FF2B5EF4-FFF2-40B4-BE49-F238E27FC236}">
                <a16:creationId xmlns:a16="http://schemas.microsoft.com/office/drawing/2014/main" id="{5FA179E1-8FD8-4570-AF5B-7BA8D9293B55}"/>
              </a:ext>
            </a:extLst>
          </p:cNvPr>
          <p:cNvPicPr/>
          <p:nvPr/>
        </p:nvPicPr>
        <p:blipFill>
          <a:blip r:embed="rId2"/>
          <a:stretch>
            <a:fillRect/>
          </a:stretch>
        </p:blipFill>
        <p:spPr>
          <a:xfrm>
            <a:off x="382159" y="2003561"/>
            <a:ext cx="4614143" cy="3332437"/>
          </a:xfrm>
          <a:prstGeom prst="rect">
            <a:avLst/>
          </a:prstGeom>
        </p:spPr>
      </p:pic>
      <p:pic>
        <p:nvPicPr>
          <p:cNvPr id="13" name="Picture 12">
            <a:extLst>
              <a:ext uri="{FF2B5EF4-FFF2-40B4-BE49-F238E27FC236}">
                <a16:creationId xmlns:a16="http://schemas.microsoft.com/office/drawing/2014/main" id="{45CC6030-1F5F-4C71-9033-B662C1F59528}"/>
              </a:ext>
            </a:extLst>
          </p:cNvPr>
          <p:cNvPicPr/>
          <p:nvPr/>
        </p:nvPicPr>
        <p:blipFill>
          <a:blip r:embed="rId3"/>
          <a:stretch>
            <a:fillRect/>
          </a:stretch>
        </p:blipFill>
        <p:spPr>
          <a:xfrm>
            <a:off x="4988287" y="2124827"/>
            <a:ext cx="4378687" cy="3162385"/>
          </a:xfrm>
          <a:prstGeom prst="rect">
            <a:avLst/>
          </a:prstGeom>
        </p:spPr>
      </p:pic>
    </p:spTree>
    <p:extLst>
      <p:ext uri="{BB962C8B-B14F-4D97-AF65-F5344CB8AC3E}">
        <p14:creationId xmlns:p14="http://schemas.microsoft.com/office/powerpoint/2010/main" val="3413633867"/>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E905-49AA-6424-3A10-72B027AF9D01}"/>
              </a:ext>
            </a:extLst>
          </p:cNvPr>
          <p:cNvSpPr>
            <a:spLocks noGrp="1"/>
          </p:cNvSpPr>
          <p:nvPr>
            <p:ph type="title"/>
          </p:nvPr>
        </p:nvSpPr>
        <p:spPr/>
        <p:txBody>
          <a:bodyPr/>
          <a:lstStyle/>
          <a:p>
            <a:r>
              <a:rPr lang="en-US" dirty="0"/>
              <a:t>Tables</a:t>
            </a:r>
          </a:p>
        </p:txBody>
      </p:sp>
      <p:sp>
        <p:nvSpPr>
          <p:cNvPr id="5" name="Date Placeholder 4">
            <a:extLst>
              <a:ext uri="{FF2B5EF4-FFF2-40B4-BE49-F238E27FC236}">
                <a16:creationId xmlns:a16="http://schemas.microsoft.com/office/drawing/2014/main" id="{B28B9E16-86FA-E479-8AC0-0C07AB559760}"/>
              </a:ext>
            </a:extLst>
          </p:cNvPr>
          <p:cNvSpPr>
            <a:spLocks noGrp="1"/>
          </p:cNvSpPr>
          <p:nvPr>
            <p:ph type="dt" sz="half" idx="10"/>
          </p:nvPr>
        </p:nvSpPr>
        <p:spPr/>
        <p:txBody>
          <a:bodyPr/>
          <a:lstStyle/>
          <a:p>
            <a:pPr>
              <a:defRPr/>
            </a:pPr>
            <a:r>
              <a:rPr lang="en-US"/>
              <a:t>January 2025</a:t>
            </a:r>
            <a:endParaRPr lang="en-US" dirty="0"/>
          </a:p>
        </p:txBody>
      </p:sp>
      <p:sp>
        <p:nvSpPr>
          <p:cNvPr id="6" name="Footer Placeholder 5">
            <a:extLst>
              <a:ext uri="{FF2B5EF4-FFF2-40B4-BE49-F238E27FC236}">
                <a16:creationId xmlns:a16="http://schemas.microsoft.com/office/drawing/2014/main" id="{20E1AB96-1716-0E32-86EE-F7BD3696290B}"/>
              </a:ext>
            </a:extLst>
          </p:cNvPr>
          <p:cNvSpPr>
            <a:spLocks noGrp="1"/>
          </p:cNvSpPr>
          <p:nvPr>
            <p:ph type="ftr" sz="quarter" idx="11"/>
          </p:nvPr>
        </p:nvSpPr>
        <p:spPr/>
        <p:txBody>
          <a:bodyPr/>
          <a:lstStyle/>
          <a:p>
            <a:pPr>
              <a:defRPr/>
            </a:pPr>
            <a:r>
              <a:rPr lang="en-US"/>
              <a:t>Battery Technology Center</a:t>
            </a:r>
          </a:p>
        </p:txBody>
      </p:sp>
      <p:sp>
        <p:nvSpPr>
          <p:cNvPr id="7" name="Slide Number Placeholder 6">
            <a:extLst>
              <a:ext uri="{FF2B5EF4-FFF2-40B4-BE49-F238E27FC236}">
                <a16:creationId xmlns:a16="http://schemas.microsoft.com/office/drawing/2014/main" id="{4B037255-A926-C5E9-D057-6BC4217A401B}"/>
              </a:ext>
            </a:extLst>
          </p:cNvPr>
          <p:cNvSpPr>
            <a:spLocks noGrp="1"/>
          </p:cNvSpPr>
          <p:nvPr>
            <p:ph type="sldNum" sz="quarter" idx="12"/>
          </p:nvPr>
        </p:nvSpPr>
        <p:spPr/>
        <p:txBody>
          <a:bodyPr/>
          <a:lstStyle/>
          <a:p>
            <a:pPr>
              <a:defRPr/>
            </a:pPr>
            <a:fld id="{79886A3C-E00B-43CF-9237-BBA053A73E78}" type="slidenum">
              <a:rPr lang="en-US" smtClean="0"/>
              <a:pPr>
                <a:defRPr/>
              </a:pPr>
              <a:t>33</a:t>
            </a:fld>
            <a:endParaRPr lang="en-US"/>
          </a:p>
        </p:txBody>
      </p:sp>
      <p:sp>
        <p:nvSpPr>
          <p:cNvPr id="11" name="Content Placeholder 10">
            <a:extLst>
              <a:ext uri="{FF2B5EF4-FFF2-40B4-BE49-F238E27FC236}">
                <a16:creationId xmlns:a16="http://schemas.microsoft.com/office/drawing/2014/main" id="{DCB84B4C-DFDC-4524-C0C1-4C25DB4DB598}"/>
              </a:ext>
            </a:extLst>
          </p:cNvPr>
          <p:cNvSpPr>
            <a:spLocks noGrp="1"/>
          </p:cNvSpPr>
          <p:nvPr>
            <p:ph idx="1"/>
          </p:nvPr>
        </p:nvSpPr>
        <p:spPr/>
        <p:txBody>
          <a:bodyPr/>
          <a:lstStyle/>
          <a:p>
            <a:r>
              <a:rPr lang="en-US" dirty="0"/>
              <a:t>Tests metrics</a:t>
            </a:r>
          </a:p>
          <a:p>
            <a:r>
              <a:rPr lang="en-US" dirty="0"/>
              <a:t>Test voltages</a:t>
            </a:r>
          </a:p>
          <a:p>
            <a:r>
              <a:rPr lang="en-US" dirty="0"/>
              <a:t>Weight and dimensions</a:t>
            </a:r>
          </a:p>
          <a:p>
            <a:r>
              <a:rPr lang="en-US" dirty="0"/>
              <a:t>Voltage drops</a:t>
            </a:r>
          </a:p>
          <a:p>
            <a:pPr lvl="1"/>
            <a:r>
              <a:rPr lang="en-US" dirty="0"/>
              <a:t>Total Pulse (TP) voltage drop is now included</a:t>
            </a:r>
          </a:p>
          <a:p>
            <a:r>
              <a:rPr lang="en-US" dirty="0"/>
              <a:t>DCIR</a:t>
            </a:r>
          </a:p>
          <a:p>
            <a:pPr lvl="1"/>
            <a:r>
              <a:rPr lang="en-US" dirty="0"/>
              <a:t>Total DCIR (DCIR TP) is now included</a:t>
            </a:r>
          </a:p>
        </p:txBody>
      </p:sp>
    </p:spTree>
    <p:extLst>
      <p:ext uri="{BB962C8B-B14F-4D97-AF65-F5344CB8AC3E}">
        <p14:creationId xmlns:p14="http://schemas.microsoft.com/office/powerpoint/2010/main" val="2155699540"/>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9E4F-354E-ECF7-F680-E11D2BD24888}"/>
              </a:ext>
            </a:extLst>
          </p:cNvPr>
          <p:cNvSpPr>
            <a:spLocks noGrp="1"/>
          </p:cNvSpPr>
          <p:nvPr>
            <p:ph type="title"/>
          </p:nvPr>
        </p:nvSpPr>
        <p:spPr/>
        <p:txBody>
          <a:bodyPr/>
          <a:lstStyle/>
          <a:p>
            <a:r>
              <a:rPr lang="en-US" dirty="0"/>
              <a:t>Voltage Drops</a:t>
            </a:r>
          </a:p>
        </p:txBody>
      </p:sp>
      <p:sp>
        <p:nvSpPr>
          <p:cNvPr id="4" name="Date Placeholder 3">
            <a:extLst>
              <a:ext uri="{FF2B5EF4-FFF2-40B4-BE49-F238E27FC236}">
                <a16:creationId xmlns:a16="http://schemas.microsoft.com/office/drawing/2014/main" id="{0F68D0CC-77A9-4083-6046-81FDC4D0BA8A}"/>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5DBD120-BFFF-65B8-2933-F3285E9F5480}"/>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56D7438E-F2E3-7F7A-9F27-42FF15C0C2B7}"/>
              </a:ext>
            </a:extLst>
          </p:cNvPr>
          <p:cNvSpPr>
            <a:spLocks noGrp="1"/>
          </p:cNvSpPr>
          <p:nvPr>
            <p:ph type="sldNum" sz="quarter" idx="12"/>
          </p:nvPr>
        </p:nvSpPr>
        <p:spPr/>
        <p:txBody>
          <a:bodyPr/>
          <a:lstStyle/>
          <a:p>
            <a:pPr>
              <a:defRPr/>
            </a:pPr>
            <a:fld id="{FFB6D049-5322-4F28-8DEB-35703E35607F}" type="slidenum">
              <a:rPr lang="en-US" smtClean="0"/>
              <a:pPr>
                <a:defRPr/>
              </a:pPr>
              <a:t>34</a:t>
            </a:fld>
            <a:endParaRPr lang="en-US"/>
          </a:p>
        </p:txBody>
      </p:sp>
      <p:pic>
        <p:nvPicPr>
          <p:cNvPr id="10" name="Picture 9">
            <a:extLst>
              <a:ext uri="{FF2B5EF4-FFF2-40B4-BE49-F238E27FC236}">
                <a16:creationId xmlns:a16="http://schemas.microsoft.com/office/drawing/2014/main" id="{162E3DB5-844C-4F9B-A870-4B81E004DC9C}"/>
              </a:ext>
            </a:extLst>
          </p:cNvPr>
          <p:cNvPicPr>
            <a:picLocks noChangeAspect="1"/>
          </p:cNvPicPr>
          <p:nvPr/>
        </p:nvPicPr>
        <p:blipFill>
          <a:blip r:embed="rId2"/>
          <a:stretch>
            <a:fillRect/>
          </a:stretch>
        </p:blipFill>
        <p:spPr>
          <a:xfrm>
            <a:off x="722264" y="1001810"/>
            <a:ext cx="8339234" cy="5408418"/>
          </a:xfrm>
          <a:prstGeom prst="rect">
            <a:avLst/>
          </a:prstGeom>
        </p:spPr>
      </p:pic>
    </p:spTree>
    <p:extLst>
      <p:ext uri="{BB962C8B-B14F-4D97-AF65-F5344CB8AC3E}">
        <p14:creationId xmlns:p14="http://schemas.microsoft.com/office/powerpoint/2010/main" val="2149236265"/>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A89F-65A2-2691-5521-DEAFE10ADCAF}"/>
              </a:ext>
            </a:extLst>
          </p:cNvPr>
          <p:cNvSpPr>
            <a:spLocks noGrp="1"/>
          </p:cNvSpPr>
          <p:nvPr>
            <p:ph type="title"/>
          </p:nvPr>
        </p:nvSpPr>
        <p:spPr/>
        <p:txBody>
          <a:bodyPr/>
          <a:lstStyle/>
          <a:p>
            <a:r>
              <a:rPr lang="en-US" dirty="0"/>
              <a:t>DCIR Table</a:t>
            </a:r>
          </a:p>
        </p:txBody>
      </p:sp>
      <p:sp>
        <p:nvSpPr>
          <p:cNvPr id="4" name="Date Placeholder 3">
            <a:extLst>
              <a:ext uri="{FF2B5EF4-FFF2-40B4-BE49-F238E27FC236}">
                <a16:creationId xmlns:a16="http://schemas.microsoft.com/office/drawing/2014/main" id="{B5F731F3-C7A3-2756-196C-03FDEB065E6F}"/>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7AA70434-40C7-FEED-C053-AB887458CA32}"/>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4B94D4FE-368A-136D-6B4C-F2DCADE8A922}"/>
              </a:ext>
            </a:extLst>
          </p:cNvPr>
          <p:cNvSpPr>
            <a:spLocks noGrp="1"/>
          </p:cNvSpPr>
          <p:nvPr>
            <p:ph type="sldNum" sz="quarter" idx="12"/>
          </p:nvPr>
        </p:nvSpPr>
        <p:spPr/>
        <p:txBody>
          <a:bodyPr/>
          <a:lstStyle/>
          <a:p>
            <a:pPr>
              <a:defRPr/>
            </a:pPr>
            <a:fld id="{FFB6D049-5322-4F28-8DEB-35703E35607F}" type="slidenum">
              <a:rPr lang="en-US" smtClean="0"/>
              <a:pPr>
                <a:defRPr/>
              </a:pPr>
              <a:t>35</a:t>
            </a:fld>
            <a:endParaRPr lang="en-US"/>
          </a:p>
        </p:txBody>
      </p:sp>
      <p:pic>
        <p:nvPicPr>
          <p:cNvPr id="9" name="Picture 8">
            <a:extLst>
              <a:ext uri="{FF2B5EF4-FFF2-40B4-BE49-F238E27FC236}">
                <a16:creationId xmlns:a16="http://schemas.microsoft.com/office/drawing/2014/main" id="{BCE1D5F0-C69E-44C3-B801-58BA69B091EB}"/>
              </a:ext>
            </a:extLst>
          </p:cNvPr>
          <p:cNvPicPr>
            <a:picLocks noChangeAspect="1"/>
          </p:cNvPicPr>
          <p:nvPr/>
        </p:nvPicPr>
        <p:blipFill>
          <a:blip r:embed="rId2"/>
          <a:stretch>
            <a:fillRect/>
          </a:stretch>
        </p:blipFill>
        <p:spPr>
          <a:xfrm>
            <a:off x="612260" y="1005681"/>
            <a:ext cx="8559242" cy="2989924"/>
          </a:xfrm>
          <a:prstGeom prst="rect">
            <a:avLst/>
          </a:prstGeom>
        </p:spPr>
      </p:pic>
    </p:spTree>
    <p:extLst>
      <p:ext uri="{BB962C8B-B14F-4D97-AF65-F5344CB8AC3E}">
        <p14:creationId xmlns:p14="http://schemas.microsoft.com/office/powerpoint/2010/main" val="981734304"/>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E375-4D71-79A8-BBC5-4BA1ABEC3CC2}"/>
              </a:ext>
            </a:extLst>
          </p:cNvPr>
          <p:cNvSpPr>
            <a:spLocks noGrp="1"/>
          </p:cNvSpPr>
          <p:nvPr>
            <p:ph type="title"/>
          </p:nvPr>
        </p:nvSpPr>
        <p:spPr/>
        <p:txBody>
          <a:bodyPr/>
          <a:lstStyle/>
          <a:p>
            <a:r>
              <a:rPr lang="en-US" dirty="0"/>
              <a:t>Consolidated Report Notes</a:t>
            </a:r>
          </a:p>
        </p:txBody>
      </p:sp>
      <p:sp>
        <p:nvSpPr>
          <p:cNvPr id="3" name="Content Placeholder 2">
            <a:extLst>
              <a:ext uri="{FF2B5EF4-FFF2-40B4-BE49-F238E27FC236}">
                <a16:creationId xmlns:a16="http://schemas.microsoft.com/office/drawing/2014/main" id="{D65575A4-9F69-F8C5-4885-419A6D04DD67}"/>
              </a:ext>
            </a:extLst>
          </p:cNvPr>
          <p:cNvSpPr>
            <a:spLocks noGrp="1"/>
          </p:cNvSpPr>
          <p:nvPr>
            <p:ph idx="1"/>
          </p:nvPr>
        </p:nvSpPr>
        <p:spPr/>
        <p:txBody>
          <a:bodyPr/>
          <a:lstStyle/>
          <a:p>
            <a:r>
              <a:rPr lang="en-US" dirty="0"/>
              <a:t>The majority of the process is now automated using Python.</a:t>
            </a:r>
          </a:p>
          <a:p>
            <a:r>
              <a:rPr lang="en-US" dirty="0"/>
              <a:t>Test engineers are still involved to ensure data accuracy and to conduct further data analysis.</a:t>
            </a:r>
          </a:p>
          <a:p>
            <a:r>
              <a:rPr lang="en-US" dirty="0"/>
              <a:t>The process for creating a consolidated report is aligned with building presentation and primary handbook entries.</a:t>
            </a:r>
          </a:p>
          <a:p>
            <a:pPr marL="0" indent="0">
              <a:buNone/>
            </a:pPr>
            <a:endParaRPr lang="en-US" dirty="0"/>
          </a:p>
        </p:txBody>
      </p:sp>
      <p:sp>
        <p:nvSpPr>
          <p:cNvPr id="4" name="Date Placeholder 3">
            <a:extLst>
              <a:ext uri="{FF2B5EF4-FFF2-40B4-BE49-F238E27FC236}">
                <a16:creationId xmlns:a16="http://schemas.microsoft.com/office/drawing/2014/main" id="{2C2536D1-48CA-9EDA-E22D-7AAF52488C62}"/>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8C5CB13-5CD6-962A-3F97-D24F86916A00}"/>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B8C3FFBD-FBF8-9074-5B36-EE53378EB100}"/>
              </a:ext>
            </a:extLst>
          </p:cNvPr>
          <p:cNvSpPr>
            <a:spLocks noGrp="1"/>
          </p:cNvSpPr>
          <p:nvPr>
            <p:ph type="sldNum" sz="quarter" idx="12"/>
          </p:nvPr>
        </p:nvSpPr>
        <p:spPr/>
        <p:txBody>
          <a:bodyPr/>
          <a:lstStyle/>
          <a:p>
            <a:pPr>
              <a:defRPr/>
            </a:pPr>
            <a:fld id="{FFB6D049-5322-4F28-8DEB-35703E35607F}" type="slidenum">
              <a:rPr lang="en-US" smtClean="0"/>
              <a:pPr>
                <a:defRPr/>
              </a:pPr>
              <a:t>36</a:t>
            </a:fld>
            <a:endParaRPr lang="en-US"/>
          </a:p>
        </p:txBody>
      </p:sp>
    </p:spTree>
    <p:extLst>
      <p:ext uri="{BB962C8B-B14F-4D97-AF65-F5344CB8AC3E}">
        <p14:creationId xmlns:p14="http://schemas.microsoft.com/office/powerpoint/2010/main" val="1090377833"/>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5E5D96-BA59-4241-AC4B-475BA5989555}"/>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9EC1069D-00B3-45A4-B425-585E94F5C282}"/>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AC3CE2A2-B9A1-4569-BECD-644A284D6946}"/>
              </a:ext>
            </a:extLst>
          </p:cNvPr>
          <p:cNvSpPr>
            <a:spLocks noGrp="1"/>
          </p:cNvSpPr>
          <p:nvPr>
            <p:ph type="sldNum" sz="quarter" idx="12"/>
          </p:nvPr>
        </p:nvSpPr>
        <p:spPr/>
        <p:txBody>
          <a:bodyPr/>
          <a:lstStyle/>
          <a:p>
            <a:pPr>
              <a:defRPr/>
            </a:pPr>
            <a:fld id="{FFB6D049-5322-4F28-8DEB-35703E35607F}" type="slidenum">
              <a:rPr lang="en-US" smtClean="0"/>
              <a:pPr>
                <a:defRPr/>
              </a:pPr>
              <a:t>37</a:t>
            </a:fld>
            <a:endParaRPr lang="en-US"/>
          </a:p>
        </p:txBody>
      </p:sp>
      <p:sp>
        <p:nvSpPr>
          <p:cNvPr id="7" name="TextBox 6">
            <a:extLst>
              <a:ext uri="{FF2B5EF4-FFF2-40B4-BE49-F238E27FC236}">
                <a16:creationId xmlns:a16="http://schemas.microsoft.com/office/drawing/2014/main" id="{4D611F70-B35E-4291-8630-33349FE117FD}"/>
              </a:ext>
            </a:extLst>
          </p:cNvPr>
          <p:cNvSpPr txBox="1"/>
          <p:nvPr/>
        </p:nvSpPr>
        <p:spPr>
          <a:xfrm>
            <a:off x="510381" y="3227893"/>
            <a:ext cx="8763000" cy="584775"/>
          </a:xfrm>
          <a:prstGeom prst="rect">
            <a:avLst/>
          </a:prstGeom>
          <a:noFill/>
        </p:spPr>
        <p:txBody>
          <a:bodyPr wrap="square" rtlCol="0" anchor="ctr">
            <a:spAutoFit/>
          </a:bodyPr>
          <a:lstStyle/>
          <a:p>
            <a:pPr algn="ctr"/>
            <a:r>
              <a:rPr lang="en-US" sz="3200" dirty="0"/>
              <a:t>Next Steps</a:t>
            </a:r>
          </a:p>
        </p:txBody>
      </p:sp>
    </p:spTree>
    <p:extLst>
      <p:ext uri="{BB962C8B-B14F-4D97-AF65-F5344CB8AC3E}">
        <p14:creationId xmlns:p14="http://schemas.microsoft.com/office/powerpoint/2010/main" val="2367438351"/>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472F-DB31-4E28-BBE6-4FE6F820EF1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BCAD47E-D2CB-48CB-8F2C-813FE8854101}"/>
              </a:ext>
            </a:extLst>
          </p:cNvPr>
          <p:cNvSpPr>
            <a:spLocks noGrp="1"/>
          </p:cNvSpPr>
          <p:nvPr>
            <p:ph idx="1"/>
          </p:nvPr>
        </p:nvSpPr>
        <p:spPr/>
        <p:txBody>
          <a:bodyPr/>
          <a:lstStyle/>
          <a:p>
            <a:r>
              <a:rPr lang="en-US" dirty="0"/>
              <a:t>Deliver primary consolidated reports</a:t>
            </a:r>
          </a:p>
          <a:p>
            <a:r>
              <a:rPr lang="en-US" dirty="0"/>
              <a:t>Enhance primary data analysis software</a:t>
            </a:r>
          </a:p>
          <a:p>
            <a:r>
              <a:rPr lang="en-US" dirty="0"/>
              <a:t>Transition to secondary consolidated reports</a:t>
            </a:r>
          </a:p>
        </p:txBody>
      </p:sp>
      <p:sp>
        <p:nvSpPr>
          <p:cNvPr id="4" name="Date Placeholder 3">
            <a:extLst>
              <a:ext uri="{FF2B5EF4-FFF2-40B4-BE49-F238E27FC236}">
                <a16:creationId xmlns:a16="http://schemas.microsoft.com/office/drawing/2014/main" id="{9492B2DF-06D7-49BC-9173-EA17BDF07FCC}"/>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D505CBA-38AF-48AC-8772-969585658E5C}"/>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73449FDF-2E3A-4AF1-8F8D-B06E4CCFEFAF}"/>
              </a:ext>
            </a:extLst>
          </p:cNvPr>
          <p:cNvSpPr>
            <a:spLocks noGrp="1"/>
          </p:cNvSpPr>
          <p:nvPr>
            <p:ph type="sldNum" sz="quarter" idx="12"/>
          </p:nvPr>
        </p:nvSpPr>
        <p:spPr/>
        <p:txBody>
          <a:bodyPr/>
          <a:lstStyle/>
          <a:p>
            <a:pPr>
              <a:defRPr/>
            </a:pPr>
            <a:fld id="{FFB6D049-5322-4F28-8DEB-35703E35607F}" type="slidenum">
              <a:rPr lang="en-US" smtClean="0"/>
              <a:pPr>
                <a:defRPr/>
              </a:pPr>
              <a:t>38</a:t>
            </a:fld>
            <a:endParaRPr lang="en-US"/>
          </a:p>
        </p:txBody>
      </p:sp>
    </p:spTree>
    <p:extLst>
      <p:ext uri="{BB962C8B-B14F-4D97-AF65-F5344CB8AC3E}">
        <p14:creationId xmlns:p14="http://schemas.microsoft.com/office/powerpoint/2010/main" val="1963971753"/>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4</a:t>
            </a:fld>
            <a:endParaRPr lang="en-US"/>
          </a:p>
        </p:txBody>
      </p:sp>
      <p:pic>
        <p:nvPicPr>
          <p:cNvPr id="9" name="Content Placeholder 8">
            <a:extLst>
              <a:ext uri="{FF2B5EF4-FFF2-40B4-BE49-F238E27FC236}">
                <a16:creationId xmlns:a16="http://schemas.microsoft.com/office/drawing/2014/main" id="{16972495-7691-412C-928A-C0D1E5DCF3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3746830063"/>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5</a:t>
            </a:fld>
            <a:endParaRPr lang="en-US"/>
          </a:p>
        </p:txBody>
      </p:sp>
      <p:pic>
        <p:nvPicPr>
          <p:cNvPr id="10" name="Content Placeholder 9">
            <a:extLst>
              <a:ext uri="{FF2B5EF4-FFF2-40B4-BE49-F238E27FC236}">
                <a16:creationId xmlns:a16="http://schemas.microsoft.com/office/drawing/2014/main" id="{66DAC00D-2541-4A70-B899-6955F62439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2271825209"/>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6</a:t>
            </a:fld>
            <a:endParaRPr lang="en-US"/>
          </a:p>
        </p:txBody>
      </p:sp>
      <p:pic>
        <p:nvPicPr>
          <p:cNvPr id="9" name="Content Placeholder 8">
            <a:extLst>
              <a:ext uri="{FF2B5EF4-FFF2-40B4-BE49-F238E27FC236}">
                <a16:creationId xmlns:a16="http://schemas.microsoft.com/office/drawing/2014/main" id="{DD6E4C0E-074B-4D84-B458-100C2AB5D2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1535960843"/>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7</a:t>
            </a:fld>
            <a:endParaRPr lang="en-US"/>
          </a:p>
        </p:txBody>
      </p:sp>
      <p:pic>
        <p:nvPicPr>
          <p:cNvPr id="9" name="Content Placeholder 8">
            <a:extLst>
              <a:ext uri="{FF2B5EF4-FFF2-40B4-BE49-F238E27FC236}">
                <a16:creationId xmlns:a16="http://schemas.microsoft.com/office/drawing/2014/main" id="{E5E71CB8-C638-4DE8-BC44-587F57844B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2836425932"/>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8</a:t>
            </a:fld>
            <a:endParaRPr lang="en-US"/>
          </a:p>
        </p:txBody>
      </p:sp>
      <p:pic>
        <p:nvPicPr>
          <p:cNvPr id="10" name="Content Placeholder 9">
            <a:extLst>
              <a:ext uri="{FF2B5EF4-FFF2-40B4-BE49-F238E27FC236}">
                <a16:creationId xmlns:a16="http://schemas.microsoft.com/office/drawing/2014/main" id="{D795C98C-ED93-4E29-BF2D-E4ED9CC51E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3457974504"/>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5EC9-DB8D-4661-A65D-4024BB849D79}"/>
              </a:ext>
            </a:extLst>
          </p:cNvPr>
          <p:cNvSpPr>
            <a:spLocks noGrp="1"/>
          </p:cNvSpPr>
          <p:nvPr>
            <p:ph type="title"/>
          </p:nvPr>
        </p:nvSpPr>
        <p:spPr/>
        <p:txBody>
          <a:bodyPr/>
          <a:lstStyle/>
          <a:p>
            <a:r>
              <a:rPr lang="en-US" dirty="0"/>
              <a:t>BTC Software Projects Overview</a:t>
            </a:r>
          </a:p>
        </p:txBody>
      </p:sp>
      <p:sp>
        <p:nvSpPr>
          <p:cNvPr id="4" name="Date Placeholder 3">
            <a:extLst>
              <a:ext uri="{FF2B5EF4-FFF2-40B4-BE49-F238E27FC236}">
                <a16:creationId xmlns:a16="http://schemas.microsoft.com/office/drawing/2014/main" id="{4C978A83-E14F-4EAC-8385-A16B5642346E}"/>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EB4A6F0-E413-4096-A0BD-2EC17940A7E9}"/>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6CA7CE8C-B640-4873-A5F6-B7AD4987D6AF}"/>
              </a:ext>
            </a:extLst>
          </p:cNvPr>
          <p:cNvSpPr>
            <a:spLocks noGrp="1"/>
          </p:cNvSpPr>
          <p:nvPr>
            <p:ph type="sldNum" sz="quarter" idx="12"/>
          </p:nvPr>
        </p:nvSpPr>
        <p:spPr/>
        <p:txBody>
          <a:bodyPr/>
          <a:lstStyle/>
          <a:p>
            <a:pPr>
              <a:defRPr/>
            </a:pPr>
            <a:fld id="{FFB6D049-5322-4F28-8DEB-35703E35607F}" type="slidenum">
              <a:rPr lang="en-US" smtClean="0"/>
              <a:pPr>
                <a:defRPr/>
              </a:pPr>
              <a:t>9</a:t>
            </a:fld>
            <a:endParaRPr lang="en-US"/>
          </a:p>
        </p:txBody>
      </p:sp>
      <p:pic>
        <p:nvPicPr>
          <p:cNvPr id="9" name="Content Placeholder 8">
            <a:extLst>
              <a:ext uri="{FF2B5EF4-FFF2-40B4-BE49-F238E27FC236}">
                <a16:creationId xmlns:a16="http://schemas.microsoft.com/office/drawing/2014/main" id="{8F321863-97F1-4A78-BCF0-E05763280E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950" y="1876245"/>
            <a:ext cx="8805863" cy="3602398"/>
          </a:xfrm>
        </p:spPr>
      </p:pic>
    </p:spTree>
    <p:extLst>
      <p:ext uri="{BB962C8B-B14F-4D97-AF65-F5344CB8AC3E}">
        <p14:creationId xmlns:p14="http://schemas.microsoft.com/office/powerpoint/2010/main" val="2028505213"/>
      </p:ext>
    </p:extLst>
  </p:cSld>
  <p:clrMapOvr>
    <a:masterClrMapping/>
  </p:clrMapOvr>
  <mc:AlternateContent xmlns:mc="http://schemas.openxmlformats.org/markup-compatibility/2006" xmlns:p14="http://schemas.microsoft.com/office/powerpoint/2010/main">
    <mc:Choice Requires="p14">
      <p:transition spd="slow" p14:dur="59000" advClick="0"/>
    </mc:Choice>
    <mc:Fallback xmlns="">
      <p:transition spd="slow" advClick="0"/>
    </mc:Fallback>
  </mc:AlternateContent>
</p:sld>
</file>

<file path=ppt/theme/theme1.xml><?xml version="1.0" encoding="utf-8"?>
<a:theme xmlns:a="http://schemas.openxmlformats.org/drawingml/2006/main" name="2011 BTC Customer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TC Customer Presentation1 (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TC Customer Presentation1 (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TC Customer Presentation1 (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TC Customer Presentation1 (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TC Customer Presentation1 (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TC Customer Presentation1 (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TC Customer Presentation1 (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TC Customer Presentation1 (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TC Customer Presentation1 (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TC Customer Presentation1 (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TC Customer Presentation1 (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TC Customer Presentation1 (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TC Customer Presentation1 (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CDateModified xmlns="http://schemas.microsoft.com/sharepoint/v3/fields" xsi:nil="true"/>
    <_dlc_DocId xmlns="d99cf038-f28a-4291-a3c7-972d9b5aa724">RYAFUTPNFXMN-12-15649</_dlc_DocId>
    <_DCDateCreated xmlns="http://schemas.microsoft.com/sharepoint/v3/fields" xsi:nil="true"/>
    <_dlc_DocIdUrl xmlns="d99cf038-f28a-4291-a3c7-972d9b5aa724">
      <Url>https://www.btctechmd.com/_layouts/DocIdRedir.aspx?ID=RYAFUTPNFXMN-12-15649</Url>
      <Description>RYAFUTPNFXMN-12-15649</Description>
    </_dlc_DocIdUrl>
    <Final_x0020_Review xmlns="d99cf038-f28a-4291-a3c7-972d9b5aa724">
      <UserInfo>
        <DisplayName>Sarin Kunnath</DisplayName>
        <AccountId>43</AccountId>
        <AccountType/>
      </UserInfo>
    </Final_x0020_Review>
    <_x0031_st_x0020_Review xmlns="d99cf038-f28a-4291-a3c7-972d9b5aa724">
      <UserInfo>
        <DisplayName>Mark Mangieri</DisplayName>
        <AccountId>37</AccountId>
        <AccountType/>
      </UserInfo>
    </_x0031_st_x0020_Review>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BE6A642732B52444BF3FE78960D2D3EE" ma:contentTypeVersion="45" ma:contentTypeDescription="Create a new document." ma:contentTypeScope="" ma:versionID="85db78e03fe21406389cfc7fc153ab03">
  <xsd:schema xmlns:xsd="http://www.w3.org/2001/XMLSchema" xmlns:xs="http://www.w3.org/2001/XMLSchema" xmlns:p="http://schemas.microsoft.com/office/2006/metadata/properties" xmlns:ns2="http://schemas.microsoft.com/sharepoint/v3/fields" xmlns:ns3="d99cf038-f28a-4291-a3c7-972d9b5aa724" targetNamespace="http://schemas.microsoft.com/office/2006/metadata/properties" ma:root="true" ma:fieldsID="1d1c347bafa6a512164f731841ff19bf" ns2:_="" ns3:_="">
    <xsd:import namespace="http://schemas.microsoft.com/sharepoint/v3/fields"/>
    <xsd:import namespace="d99cf038-f28a-4291-a3c7-972d9b5aa724"/>
    <xsd:element name="properties">
      <xsd:complexType>
        <xsd:sequence>
          <xsd:element name="documentManagement">
            <xsd:complexType>
              <xsd:all>
                <xsd:element ref="ns2:_DCDateCreated" minOccurs="0"/>
                <xsd:element ref="ns2:_DCDateModified" minOccurs="0"/>
                <xsd:element ref="ns3:_x0031_st_x0020_Review" minOccurs="0"/>
                <xsd:element ref="ns3:Final_x0020_Review"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9" nillable="true" ma:displayName="Date Created" ma:description="The date on which this resource was created" ma:format="DateTime" ma:hidden="true" ma:internalName="Date_x0020_Created" ma:readOnly="false">
      <xsd:simpleType>
        <xsd:restriction base="dms:DateTime"/>
      </xsd:simpleType>
    </xsd:element>
    <xsd:element name="_DCDateModified" ma:index="10" nillable="true" ma:displayName="Date Modified" ma:description="The date on which this resource was last modified" ma:format="DateTime" ma:hidden="true" ma:internalName="Date_x0020_Modified"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9cf038-f28a-4291-a3c7-972d9b5aa724" elementFormDefault="qualified">
    <xsd:import namespace="http://schemas.microsoft.com/office/2006/documentManagement/types"/>
    <xsd:import namespace="http://schemas.microsoft.com/office/infopath/2007/PartnerControls"/>
    <xsd:element name="_x0031_st_x0020_Review" ma:index="11" nillable="true" ma:displayName="1st Review" ma:description="" ma:hidden="true" ma:list="UserInfo" ma:SharePointGroup="0" ma:internalName="_x0031_st_x0020_Review" ma:readOnly="false" ma:showField="ID">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inal_x0020_Review" ma:index="12" nillable="true" ma:displayName="Final Review" ma:description="" ma:hidden="true" ma:list="UserInfo" ma:SharePointGroup="0" ma:internalName="Final_x0020_Review" ma:readOnly="false" ma:showField="ID">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 ma:index="13" nillable="true" ma:displayName="Document ID Value" ma:description="The value of the document ID assigned to this item." ma:internalName="_dlc_DocId" ma:readOnly="true">
      <xsd:simpleType>
        <xsd:restriction base="dms:Text"/>
      </xsd:simpleType>
    </xsd:element>
    <xsd:element name="_dlc_DocIdUrl" ma:index="1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978BE-EF1D-471F-9D60-9BA466463938}">
  <ds:schemaRefs>
    <ds:schemaRef ds:uri="http://purl.org/dc/dcmitype/"/>
    <ds:schemaRef ds:uri="http://schemas.microsoft.com/office/infopath/2007/PartnerControls"/>
    <ds:schemaRef ds:uri="http://purl.org/dc/elements/1.1/"/>
    <ds:schemaRef ds:uri="http://schemas.microsoft.com/office/2006/metadata/properties"/>
    <ds:schemaRef ds:uri="d99cf038-f28a-4291-a3c7-972d9b5aa724"/>
    <ds:schemaRef ds:uri="http://schemas.microsoft.com/office/2006/documentManagement/types"/>
    <ds:schemaRef ds:uri="http://schemas.openxmlformats.org/package/2006/metadata/core-properties"/>
    <ds:schemaRef ds:uri="http://schemas.microsoft.com/sharepoint/v3/fields"/>
    <ds:schemaRef ds:uri="http://www.w3.org/XML/1998/namespace"/>
    <ds:schemaRef ds:uri="http://purl.org/dc/terms/"/>
  </ds:schemaRefs>
</ds:datastoreItem>
</file>

<file path=customXml/itemProps2.xml><?xml version="1.0" encoding="utf-8"?>
<ds:datastoreItem xmlns:ds="http://schemas.openxmlformats.org/officeDocument/2006/customXml" ds:itemID="{1E3B7679-10DA-4107-81AA-ACEAF43C4BC4}">
  <ds:schemaRefs>
    <ds:schemaRef ds:uri="http://schemas.microsoft.com/sharepoint/v3/contenttype/forms"/>
  </ds:schemaRefs>
</ds:datastoreItem>
</file>

<file path=customXml/itemProps3.xml><?xml version="1.0" encoding="utf-8"?>
<ds:datastoreItem xmlns:ds="http://schemas.openxmlformats.org/officeDocument/2006/customXml" ds:itemID="{EC0EA8D5-CFE3-48A7-9549-5E8304CCA9A1}">
  <ds:schemaRefs>
    <ds:schemaRef ds:uri="http://schemas.microsoft.com/sharepoint/events"/>
  </ds:schemaRefs>
</ds:datastoreItem>
</file>

<file path=customXml/itemProps4.xml><?xml version="1.0" encoding="utf-8"?>
<ds:datastoreItem xmlns:ds="http://schemas.openxmlformats.org/officeDocument/2006/customXml" ds:itemID="{973AAF3C-884D-42A7-850E-03E564670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d99cf038-f28a-4291-a3c7-972d9b5aa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1125</Words>
  <Application>Microsoft Office PowerPoint</Application>
  <PresentationFormat>Custom</PresentationFormat>
  <Paragraphs>264</Paragraphs>
  <Slides>38</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38</vt:i4>
      </vt:variant>
    </vt:vector>
  </HeadingPairs>
  <TitlesOfParts>
    <vt:vector size="40" baseType="lpstr">
      <vt:lpstr>Arial</vt:lpstr>
      <vt:lpstr>2011 BTC Customer Presentation Template</vt:lpstr>
      <vt:lpstr>BTC Software Programs – Update</vt:lpstr>
      <vt:lpstr>Agenda</vt:lpstr>
      <vt:lpstr>PowerPoint Presentation</vt:lpstr>
      <vt:lpstr>BTC Software Projects Overview</vt:lpstr>
      <vt:lpstr>BTC Software Projects Overview</vt:lpstr>
      <vt:lpstr>BTC Software Projects Overview</vt:lpstr>
      <vt:lpstr>BTC Software Projects Overview</vt:lpstr>
      <vt:lpstr>BTC Software Projects Overview</vt:lpstr>
      <vt:lpstr>BTC Software Projects Overview</vt:lpstr>
      <vt:lpstr>BTC Software Projects Overview</vt:lpstr>
      <vt:lpstr>BTC Software Projects Overview</vt:lpstr>
      <vt:lpstr>BTC Software Projects Overview</vt:lpstr>
      <vt:lpstr>BTC Software Projects Overview</vt:lpstr>
      <vt:lpstr>BTC Software Projects Overview</vt:lpstr>
      <vt:lpstr>BTC Software Projects Overview</vt:lpstr>
      <vt:lpstr>BTC Software Projects Overview</vt:lpstr>
      <vt:lpstr>BTC Software Projects Overview</vt:lpstr>
      <vt:lpstr>PowerPoint Presentation</vt:lpstr>
      <vt:lpstr>Primary Subtest Process</vt:lpstr>
      <vt:lpstr>Primary Test Matrix</vt:lpstr>
      <vt:lpstr>Primary Subtest Process</vt:lpstr>
      <vt:lpstr>Subtest Data Analysis</vt:lpstr>
      <vt:lpstr>Primary Subtest Process</vt:lpstr>
      <vt:lpstr>Subtest Excel File</vt:lpstr>
      <vt:lpstr>Primary Subtest Process</vt:lpstr>
      <vt:lpstr>Subtests to Consolidated Reports</vt:lpstr>
      <vt:lpstr>PowerPoint Presentation</vt:lpstr>
      <vt:lpstr>Consolidated Report</vt:lpstr>
      <vt:lpstr>Data visualization – All Cells Capacity</vt:lpstr>
      <vt:lpstr>Data visualization – TvC</vt:lpstr>
      <vt:lpstr>Data visualization – VvC</vt:lpstr>
      <vt:lpstr>Data visualization – VvE</vt:lpstr>
      <vt:lpstr>Tables</vt:lpstr>
      <vt:lpstr>Voltage Drops</vt:lpstr>
      <vt:lpstr>DCIR Table</vt:lpstr>
      <vt:lpstr>Consolidated Report Notes</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2018-04-09T19:00:02Z</dcterms:created>
  <dcterms:modified xsi:type="dcterms:W3CDTF">2025-01-20T15:07:28Z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orkflowChangePath">
    <vt:lpwstr>2988f69c-8a2b-4a7b-a4af-0d9a116c3506,3;2988f69c-8a2b-4a7b-a4af-0d9a116c3506,3;2988f69c-8a2b-4a7b-a4af-0d9a116c3506,4;2988f69c-8a2b-4a7b-a4af-0d9a116c3506,9;2988f69c-8a2b-4a7b-a4af-0d9a116c3506,2;2988f69c-8a2b-4a7b-a4af-0d9a116c3506,2;2988f69c-8a2b-4a7b-a4</vt:lpwstr>
  </property>
  <property fmtid="{D5CDD505-2E9C-101B-9397-08002B2CF9AE}" pid="3" name="ContentTypeId">
    <vt:lpwstr>0x010100BE6A642732B52444BF3FE78960D2D3EE</vt:lpwstr>
  </property>
  <property fmtid="{D5CDD505-2E9C-101B-9397-08002B2CF9AE}" pid="4" name="_dlc_DocIdItemGuid">
    <vt:lpwstr>c3a6551d-556a-4528-b8ec-61fa0fb7a063</vt:lpwstr>
  </property>
  <property fmtid="{D5CDD505-2E9C-101B-9397-08002B2CF9AE}" pid="5" name="Author0">
    <vt:lpwstr/>
  </property>
</Properties>
</file>