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Babariya Foram Pareshbhai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Leelaben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Dashrathbhai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Ramdas Patel Institute Of Technology &amp; Research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🔹 </a:t>
            </a:r>
            <a:r>
              <a:rPr lang="en-IN" sz="2800" b="1" dirty="0"/>
              <a:t>Enhanced Encryption</a:t>
            </a:r>
            <a:r>
              <a:rPr lang="en-IN" sz="2800" dirty="0"/>
              <a:t> – Incorporating stronger cryptographic 	 	 	  techniques.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Higher Storage Capacity</a:t>
            </a:r>
            <a:r>
              <a:rPr lang="en-IN" sz="2800" dirty="0"/>
              <a:t> – Optimizing algorithms to embed more 		  data with minimal distortion.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AI-Driven Steganography</a:t>
            </a:r>
            <a:r>
              <a:rPr lang="en-IN" sz="2800" dirty="0"/>
              <a:t> – Leveraging machine learning to refine 	    	  data concealment techniques.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Cross-Platform Usability</a:t>
            </a:r>
            <a:r>
              <a:rPr lang="en-IN" sz="2800" dirty="0"/>
              <a:t> – Expanding to mobile and web 	   	 		 	  applications.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Real-Time Secure Messaging</a:t>
            </a:r>
            <a:r>
              <a:rPr lang="en-IN" sz="2800" dirty="0"/>
              <a:t> – Implementing steganography in live 	  encrypted chat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Ensuring data security in digital communication is crucial since conventional techniques are vulnerable to interception. This project, </a:t>
            </a:r>
            <a:r>
              <a:rPr lang="en-US" sz="2800" b="1" dirty="0"/>
              <a:t>"Secure Data Concealment in Images Using Steganography,"</a:t>
            </a:r>
            <a:r>
              <a:rPr lang="en-US" sz="2800" dirty="0"/>
              <a:t> embeds confidential information within image pixels, making it undetectable by unauthorized individuals. The encrypted data is retrievable only through a password-protected decryption process, ensuring secure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OpenCV</a:t>
            </a:r>
            <a:r>
              <a:rPr lang="en-US" sz="2800" dirty="0"/>
              <a:t> – Enables image processing and pixel manipulation.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Python</a:t>
            </a:r>
            <a:r>
              <a:rPr lang="en-US" sz="2800" dirty="0"/>
              <a:t> – Utilized for the steganography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/>
              <a:t>OS Module</a:t>
            </a:r>
            <a:r>
              <a:rPr lang="en-IN" sz="2800" dirty="0"/>
              <a:t> – Manages file operations and image handling.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Advanced Security</a:t>
            </a:r>
            <a:r>
              <a:rPr lang="en-US" sz="2800" dirty="0"/>
              <a:t> – Hidden messages remain undetectable within images.</a:t>
            </a:r>
            <a:br>
              <a:rPr lang="en-US" sz="2800" dirty="0"/>
            </a:br>
            <a:r>
              <a:rPr lang="en-US" sz="2800" b="1" dirty="0"/>
              <a:t>Password Protection</a:t>
            </a:r>
            <a:r>
              <a:rPr lang="en-US" sz="2800" dirty="0"/>
              <a:t> – A passcode is required for decryption, adding another layer of security.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Lightweight &amp; Fast</a:t>
            </a:r>
            <a:r>
              <a:rPr lang="en-US" sz="2800" dirty="0"/>
              <a:t> – Simple Python and OpenCV functions ensure efficiency.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Minimal Image Distortion</a:t>
            </a:r>
            <a:r>
              <a:rPr lang="en-US" sz="2800" dirty="0"/>
              <a:t> – The appearance of the image remains unchanged.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Practical Applications</a:t>
            </a:r>
            <a:r>
              <a:rPr lang="en-US" sz="2800" dirty="0"/>
              <a:t> – Ideal for secure communication, digital watermarking, and private messaging.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🔹 </a:t>
            </a:r>
            <a:r>
              <a:rPr lang="en-IN" sz="2800" b="1" dirty="0"/>
              <a:t>Investigative Journalists &amp; Whistleblowers</a:t>
            </a:r>
            <a:r>
              <a:rPr lang="en-IN" sz="2800" dirty="0"/>
              <a:t> – Safeguard sensitive   		 information from unauthorized access.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Government &amp; </a:t>
            </a:r>
            <a:r>
              <a:rPr lang="en-IN" sz="2800" b="1" dirty="0" err="1"/>
              <a:t>Defense</a:t>
            </a:r>
            <a:r>
              <a:rPr lang="en-IN" sz="2800" b="1" dirty="0"/>
              <a:t> Sectors</a:t>
            </a:r>
            <a:r>
              <a:rPr lang="en-IN" sz="2800" dirty="0"/>
              <a:t> – Facilitate secure intelligence 		 	  sharing.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Cybersecurity Experts</a:t>
            </a:r>
            <a:r>
              <a:rPr lang="en-IN" sz="2800" dirty="0"/>
              <a:t> – Strengthen data protection mechanisms.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Businesses &amp; Corporations</a:t>
            </a:r>
            <a:r>
              <a:rPr lang="en-IN" sz="2800" dirty="0"/>
              <a:t> – Secure confidential business 	 	 	 	  transactions.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General Users</a:t>
            </a:r>
            <a:r>
              <a:rPr lang="en-IN" sz="2800" dirty="0"/>
              <a:t> – Ensure private messages remain protected.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4105E10-9D03-4802-0C53-6661E8C44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6" y="1457824"/>
            <a:ext cx="5674046" cy="4541193"/>
          </a:xfr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559218-8131-0972-2AA2-B3CF24F53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08" y="1457824"/>
            <a:ext cx="5355737" cy="22136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122A64-CDEC-4457-6778-60626E675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508" y="3334379"/>
            <a:ext cx="4177401" cy="2664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9334FE-6BCC-58C7-ACCC-D61176249E59}"/>
              </a:ext>
            </a:extLst>
          </p:cNvPr>
          <p:cNvSpPr txBox="1"/>
          <p:nvPr/>
        </p:nvSpPr>
        <p:spPr>
          <a:xfrm>
            <a:off x="2078182" y="6155844"/>
            <a:ext cx="21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ScreenShot-1: Code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A67AC-F31D-2EAD-9B80-CEF3B48A6C88}"/>
              </a:ext>
            </a:extLst>
          </p:cNvPr>
          <p:cNvSpPr txBox="1"/>
          <p:nvPr/>
        </p:nvSpPr>
        <p:spPr>
          <a:xfrm>
            <a:off x="7813964" y="2924341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ScreenShot-2:Output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B2DBCA-0A30-C4D4-CB41-F95B7B80CDED}"/>
              </a:ext>
            </a:extLst>
          </p:cNvPr>
          <p:cNvSpPr txBox="1"/>
          <p:nvPr/>
        </p:nvSpPr>
        <p:spPr>
          <a:xfrm>
            <a:off x="7813964" y="5999017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ScreenShot-3:Output Image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embedding confidential data within images, this project ensures secure communication using steganography. With pixel-level manipulation and a passcode-based decryption mechanism, it prevents unauthorized access while maintaining the image’s original appearance. Its efficiency and simplicity make it a viable solution for secure data transfer across various domains.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u="sng" dirty="0">
                <a:solidFill>
                  <a:srgbClr val="7030A0"/>
                </a:solidFill>
              </a:rPr>
              <a:t>https://github.com/Foram-20/Steganography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451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Babariya Foram Pareshbhai</cp:lastModifiedBy>
  <cp:revision>29</cp:revision>
  <dcterms:created xsi:type="dcterms:W3CDTF">2021-05-26T16:50:10Z</dcterms:created>
  <dcterms:modified xsi:type="dcterms:W3CDTF">2025-02-23T10:11:42Z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