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6" r:id="rId10"/>
    <p:sldId id="267" r:id="rId11"/>
    <p:sldId id="268" r:id="rId12"/>
    <p:sldId id="269"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4B2CDDFF-D789-48E6-91D3-DDAC9B258537}" type="datetimeFigureOut">
              <a:rPr lang="en-US" smtClean="0"/>
              <a:pPr/>
              <a:t>07/10/2021</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FEA3BC3-B560-4B7F-AD8D-F61E21E0A4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2CDDFF-D789-48E6-91D3-DDAC9B258537}" type="datetimeFigureOut">
              <a:rPr lang="en-US" smtClean="0"/>
              <a:pPr/>
              <a:t>07/10/2021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A3BC3-B560-4B7F-AD8D-F61E21E0A4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B2CDDFF-D789-48E6-91D3-DDAC9B258537}" type="datetimeFigureOut">
              <a:rPr lang="en-US" smtClean="0"/>
              <a:pPr/>
              <a:t>07/10/2021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A3BC3-B560-4B7F-AD8D-F61E21E0A4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4B2CDDFF-D789-48E6-91D3-DDAC9B258537}" type="datetimeFigureOut">
              <a:rPr lang="en-US" smtClean="0"/>
              <a:pPr/>
              <a:t>07/10/2021</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AFEA3BC3-B560-4B7F-AD8D-F61E21E0A4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dirty="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Date Placeholder 3"/>
          <p:cNvSpPr>
            <a:spLocks noGrp="1"/>
          </p:cNvSpPr>
          <p:nvPr>
            <p:ph type="dt" sz="half" idx="10"/>
          </p:nvPr>
        </p:nvSpPr>
        <p:spPr>
          <a:xfrm>
            <a:off x="6955632" y="6477000"/>
            <a:ext cx="2133600" cy="304800"/>
          </a:xfrm>
        </p:spPr>
        <p:txBody>
          <a:bodyPr/>
          <a:lstStyle/>
          <a:p>
            <a:fld id="{4B2CDDFF-D789-48E6-91D3-DDAC9B258537}" type="datetimeFigureOut">
              <a:rPr lang="en-US" smtClean="0"/>
              <a:pPr/>
              <a:t>07/10/2021</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AFEA3BC3-B560-4B7F-AD8D-F61E21E0A4A8}"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4B2CDDFF-D789-48E6-91D3-DDAC9B258537}" type="datetimeFigureOut">
              <a:rPr lang="en-US" smtClean="0"/>
              <a:pPr/>
              <a:t>07/10/2021</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AFEA3BC3-B560-4B7F-AD8D-F61E21E0A4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4B2CDDFF-D789-48E6-91D3-DDAC9B258537}" type="datetimeFigureOut">
              <a:rPr lang="en-US" smtClean="0"/>
              <a:pPr/>
              <a:t>07/10/2021</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AFEA3BC3-B560-4B7F-AD8D-F61E21E0A4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B2CDDFF-D789-48E6-91D3-DDAC9B258537}" type="datetimeFigureOut">
              <a:rPr lang="en-US" smtClean="0"/>
              <a:pPr/>
              <a:t>07/10/2021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A3BC3-B560-4B7F-AD8D-F61E21E0A4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4B2CDDFF-D789-48E6-91D3-DDAC9B258537}" type="datetimeFigureOut">
              <a:rPr lang="en-US" smtClean="0"/>
              <a:pPr/>
              <a:t>07/10/2021</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AFEA3BC3-B560-4B7F-AD8D-F61E21E0A4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4B2CDDFF-D789-48E6-91D3-DDAC9B258537}" type="datetimeFigureOut">
              <a:rPr lang="en-US" smtClean="0"/>
              <a:pPr/>
              <a:t>07/10/2021</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AFEA3BC3-B560-4B7F-AD8D-F61E21E0A4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4B2CDDFF-D789-48E6-91D3-DDAC9B258537}" type="datetimeFigureOut">
              <a:rPr lang="en-US" smtClean="0"/>
              <a:pPr/>
              <a:t>07/10/2021</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AFEA3BC3-B560-4B7F-AD8D-F61E21E0A4A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4B2CDDFF-D789-48E6-91D3-DDAC9B258537}" type="datetimeFigureOut">
              <a:rPr lang="en-US" smtClean="0"/>
              <a:pPr/>
              <a:t>07/10/2021</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FEA3BC3-B560-4B7F-AD8D-F61E21E0A4A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Industry Management System</a:t>
            </a:r>
            <a:endParaRPr lang="en-US" dirty="0"/>
          </a:p>
        </p:txBody>
      </p:sp>
      <p:sp>
        <p:nvSpPr>
          <p:cNvPr id="3" name="Subtitle 2"/>
          <p:cNvSpPr>
            <a:spLocks noGrp="1"/>
          </p:cNvSpPr>
          <p:nvPr>
            <p:ph type="subTitle" idx="1"/>
          </p:nvPr>
        </p:nvSpPr>
        <p:spPr>
          <a:xfrm>
            <a:off x="540544" y="3276600"/>
            <a:ext cx="3955256" cy="1752600"/>
          </a:xfrm>
        </p:spPr>
        <p:txBody>
          <a:bodyPr/>
          <a:lstStyle/>
          <a:p>
            <a:r>
              <a:rPr lang="en-US" dirty="0" smtClean="0">
                <a:latin typeface="Arial Rounded MT Bold" pitchFamily="34" charset="0"/>
              </a:rPr>
              <a:t>Foram Nandasana</a:t>
            </a:r>
          </a:p>
          <a:p>
            <a:r>
              <a:rPr lang="en-US" dirty="0" smtClean="0">
                <a:latin typeface="Arial Rounded MT Bold" pitchFamily="34" charset="0"/>
              </a:rPr>
              <a:t>D21IT177</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494506"/>
          </a:xfrm>
        </p:spPr>
        <p:txBody>
          <a:bodyPr>
            <a:normAutofit fontScale="90000"/>
          </a:bodyPr>
          <a:lstStyle/>
          <a:p>
            <a:endParaRPr lang="en-US" dirty="0"/>
          </a:p>
        </p:txBody>
      </p:sp>
      <p:sp>
        <p:nvSpPr>
          <p:cNvPr id="5" name="Content Placeholder 4"/>
          <p:cNvSpPr>
            <a:spLocks noGrp="1"/>
          </p:cNvSpPr>
          <p:nvPr>
            <p:ph idx="1"/>
          </p:nvPr>
        </p:nvSpPr>
        <p:spPr>
          <a:xfrm>
            <a:off x="457200" y="990600"/>
            <a:ext cx="8229600" cy="5464208"/>
          </a:xfrm>
        </p:spPr>
        <p:txBody>
          <a:bodyPr/>
          <a:lstStyle/>
          <a:p>
            <a:r>
              <a:rPr lang="en-US" dirty="0" smtClean="0"/>
              <a:t>Supervisor</a:t>
            </a:r>
          </a:p>
          <a:p>
            <a:endParaRPr lang="en-US" dirty="0"/>
          </a:p>
        </p:txBody>
      </p:sp>
      <p:pic>
        <p:nvPicPr>
          <p:cNvPr id="7" name="Picture 3"/>
          <p:cNvPicPr>
            <a:picLocks noChangeAspect="1" noChangeArrowheads="1"/>
          </p:cNvPicPr>
          <p:nvPr/>
        </p:nvPicPr>
        <p:blipFill>
          <a:blip r:embed="rId2" cstate="print"/>
          <a:srcRect l="6471" r="55294"/>
          <a:stretch>
            <a:fillRect/>
          </a:stretch>
        </p:blipFill>
        <p:spPr bwMode="auto">
          <a:xfrm>
            <a:off x="914400" y="1600200"/>
            <a:ext cx="7543800" cy="50145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6906"/>
          </a:xfrm>
        </p:spPr>
        <p:txBody>
          <a:bodyPr>
            <a:normAutofit fontScale="90000"/>
          </a:bodyPr>
          <a:lstStyle/>
          <a:p>
            <a:endParaRPr lang="en-US" dirty="0"/>
          </a:p>
        </p:txBody>
      </p:sp>
      <p:sp>
        <p:nvSpPr>
          <p:cNvPr id="5" name="Content Placeholder 4"/>
          <p:cNvSpPr>
            <a:spLocks noGrp="1"/>
          </p:cNvSpPr>
          <p:nvPr>
            <p:ph idx="1"/>
          </p:nvPr>
        </p:nvSpPr>
        <p:spPr>
          <a:xfrm>
            <a:off x="457200" y="1143000"/>
            <a:ext cx="8229600" cy="5311808"/>
          </a:xfrm>
        </p:spPr>
        <p:txBody>
          <a:bodyPr/>
          <a:lstStyle/>
          <a:p>
            <a:r>
              <a:rPr lang="en-US" dirty="0" smtClean="0"/>
              <a:t>Worker</a:t>
            </a:r>
          </a:p>
          <a:p>
            <a:endParaRPr lang="en-US" dirty="0"/>
          </a:p>
        </p:txBody>
      </p:sp>
      <p:pic>
        <p:nvPicPr>
          <p:cNvPr id="6" name="Picture 2"/>
          <p:cNvPicPr>
            <a:picLocks noChangeAspect="1" noChangeArrowheads="1"/>
          </p:cNvPicPr>
          <p:nvPr/>
        </p:nvPicPr>
        <p:blipFill>
          <a:blip r:embed="rId2" cstate="print"/>
          <a:srcRect l="11111" r="51852"/>
          <a:stretch>
            <a:fillRect/>
          </a:stretch>
        </p:blipFill>
        <p:spPr bwMode="auto">
          <a:xfrm>
            <a:off x="1066800" y="1828801"/>
            <a:ext cx="7391400" cy="47903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646906"/>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5235608"/>
          </a:xfrm>
        </p:spPr>
        <p:txBody>
          <a:bodyPr/>
          <a:lstStyle/>
          <a:p>
            <a:r>
              <a:rPr lang="en-US" dirty="0" smtClean="0"/>
              <a:t>Client</a:t>
            </a:r>
          </a:p>
          <a:p>
            <a:endParaRPr lang="en-US" dirty="0"/>
          </a:p>
        </p:txBody>
      </p:sp>
      <p:pic>
        <p:nvPicPr>
          <p:cNvPr id="5" name="Picture 4" descr="C:\Users\Nandasana\Downloads\client (1).png"/>
          <p:cNvPicPr/>
          <p:nvPr/>
        </p:nvPicPr>
        <p:blipFill>
          <a:blip r:embed="rId2" cstate="print"/>
          <a:srcRect/>
          <a:stretch>
            <a:fillRect/>
          </a:stretch>
        </p:blipFill>
        <p:spPr bwMode="auto">
          <a:xfrm>
            <a:off x="762000" y="1752600"/>
            <a:ext cx="7973377" cy="48006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514600"/>
            <a:ext cx="8229600" cy="3940208"/>
          </a:xfrm>
        </p:spPr>
        <p:txBody>
          <a:bodyPr>
            <a:normAutofit/>
          </a:bodyPr>
          <a:lstStyle/>
          <a:p>
            <a:pPr algn="ctr">
              <a:buNone/>
            </a:pPr>
            <a:r>
              <a:rPr lang="en-US" sz="8000" dirty="0" smtClean="0"/>
              <a:t>Thank you</a:t>
            </a:r>
            <a:endParaRPr lang="en-US" sz="8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Definition</a:t>
            </a:r>
            <a:endParaRPr lang="en-US"/>
          </a:p>
        </p:txBody>
      </p:sp>
      <p:sp>
        <p:nvSpPr>
          <p:cNvPr id="3" name="Content Placeholder 2"/>
          <p:cNvSpPr>
            <a:spLocks noGrp="1"/>
          </p:cNvSpPr>
          <p:nvPr>
            <p:ph idx="1"/>
          </p:nvPr>
        </p:nvSpPr>
        <p:spPr/>
        <p:txBody>
          <a:bodyPr>
            <a:normAutofit/>
          </a:bodyPr>
          <a:lstStyle/>
          <a:p>
            <a:r>
              <a:rPr lang="en-US" sz="2400" dirty="0" smtClean="0"/>
              <a:t>Industry management system is computerized systems [implemented using tablets (Industrial PC)].</a:t>
            </a:r>
          </a:p>
          <a:p>
            <a:pPr>
              <a:buNone/>
            </a:pPr>
            <a:endParaRPr lang="en-US" sz="2400" dirty="0" smtClean="0"/>
          </a:p>
          <a:p>
            <a:r>
              <a:rPr lang="en-US" sz="2400" dirty="0" smtClean="0"/>
              <a:t>Everywhere time plays vital role, In industries mostly all factory floor working is done on papers only which is time consuming, untidy and has lack of availability resources sometimes which reflects bad management of company.</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342106"/>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616608"/>
          </a:xfrm>
        </p:spPr>
        <p:txBody>
          <a:bodyPr>
            <a:normAutofit/>
          </a:bodyPr>
          <a:lstStyle/>
          <a:p>
            <a:r>
              <a:rPr lang="en-US" sz="2400" dirty="0" smtClean="0"/>
              <a:t>So, In the existing system all the information is totally based on paper. It will take more man power and it will take more time. The redundancy of data is to be maintained.</a:t>
            </a:r>
          </a:p>
          <a:p>
            <a:endParaRPr lang="en-US" sz="2400" dirty="0" smtClean="0"/>
          </a:p>
          <a:p>
            <a:r>
              <a:rPr lang="en-US" sz="2400" dirty="0" smtClean="0"/>
              <a:t>So, In Industry management system Provide overall control and management of the factory floor and its inventory.</a:t>
            </a:r>
          </a:p>
          <a:p>
            <a:endParaRPr lang="en-US" sz="2400" dirty="0" smtClean="0"/>
          </a:p>
          <a:p>
            <a:r>
              <a:rPr lang="en-US" sz="2400" dirty="0" smtClean="0"/>
              <a:t>It handles customer’s detail, order , send production request to the factory floor.</a:t>
            </a:r>
          </a:p>
          <a:p>
            <a:endParaRPr lang="en-US" sz="2400" dirty="0" smtClean="0"/>
          </a:p>
          <a:p>
            <a:endParaRPr 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Tools and Technologies</a:t>
            </a:r>
            <a:endParaRPr lang="en-US" dirty="0"/>
          </a:p>
        </p:txBody>
      </p:sp>
      <p:sp>
        <p:nvSpPr>
          <p:cNvPr id="3" name="Content Placeholder 2"/>
          <p:cNvSpPr>
            <a:spLocks noGrp="1"/>
          </p:cNvSpPr>
          <p:nvPr>
            <p:ph idx="1"/>
          </p:nvPr>
        </p:nvSpPr>
        <p:spPr/>
        <p:txBody>
          <a:bodyPr>
            <a:normAutofit/>
          </a:bodyPr>
          <a:lstStyle/>
          <a:p>
            <a:r>
              <a:rPr lang="en-US" sz="4000" dirty="0" smtClean="0"/>
              <a:t>Front End</a:t>
            </a:r>
          </a:p>
          <a:p>
            <a:pPr>
              <a:buNone/>
            </a:pPr>
            <a:r>
              <a:rPr lang="en-US" sz="2800" dirty="0" smtClean="0"/>
              <a:t>		</a:t>
            </a:r>
            <a:r>
              <a:rPr lang="en-US" sz="2400" dirty="0" smtClean="0"/>
              <a:t>HTML , CSS and JavaScript</a:t>
            </a:r>
          </a:p>
          <a:p>
            <a:pPr lvl="1"/>
            <a:endParaRPr lang="en-US" sz="2800" dirty="0" smtClean="0"/>
          </a:p>
          <a:p>
            <a:pPr marL="448056" lvl="1" indent="-384048">
              <a:buSzPct val="80000"/>
              <a:buFont typeface="Wingdings 2"/>
              <a:buChar char=""/>
            </a:pPr>
            <a:r>
              <a:rPr lang="en-US" sz="4000" dirty="0" smtClean="0"/>
              <a:t>Back End</a:t>
            </a:r>
          </a:p>
          <a:p>
            <a:pPr marL="731520" lvl="2" indent="-384048">
              <a:buSzPct val="80000"/>
              <a:buNone/>
            </a:pPr>
            <a:r>
              <a:rPr lang="en-US" sz="2800" dirty="0" smtClean="0"/>
              <a:t>		</a:t>
            </a:r>
            <a:r>
              <a:rPr lang="en-US" dirty="0" smtClean="0"/>
              <a:t>Python and MySQL</a:t>
            </a:r>
          </a:p>
          <a:p>
            <a:pPr>
              <a:buNone/>
            </a:pPr>
            <a:endParaRPr lang="en-US" sz="4400" dirty="0" smtClean="0"/>
          </a:p>
          <a:p>
            <a:pPr lvl="1"/>
            <a:endParaRPr lang="en-US" sz="2400" dirty="0" smtClean="0"/>
          </a:p>
          <a:p>
            <a:pPr lvl="1"/>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Analysis</a:t>
            </a:r>
            <a:endParaRPr lang="en-US" dirty="0"/>
          </a:p>
        </p:txBody>
      </p:sp>
      <p:sp>
        <p:nvSpPr>
          <p:cNvPr id="3" name="Content Placeholder 2"/>
          <p:cNvSpPr>
            <a:spLocks noGrp="1"/>
          </p:cNvSpPr>
          <p:nvPr>
            <p:ph idx="1"/>
          </p:nvPr>
        </p:nvSpPr>
        <p:spPr/>
        <p:txBody>
          <a:bodyPr/>
          <a:lstStyle/>
          <a:p>
            <a:endParaRPr lang="en-US" sz="2400" dirty="0" smtClean="0"/>
          </a:p>
          <a:p>
            <a:r>
              <a:rPr lang="en-US" sz="4000" dirty="0" smtClean="0"/>
              <a:t>General Description</a:t>
            </a:r>
          </a:p>
          <a:p>
            <a:endParaRPr lang="en-US" sz="2400" dirty="0" smtClean="0"/>
          </a:p>
          <a:p>
            <a:pPr>
              <a:buNone/>
            </a:pPr>
            <a:r>
              <a:rPr lang="en-US" sz="2400" dirty="0" smtClean="0"/>
              <a:t>			In this system, The dealer details, order 	details, factory floor details, employee details, 	inventory  details, row material details and a 	Production Schedule Report will be generated.</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a:xfrm>
            <a:off x="457200" y="1524000"/>
            <a:ext cx="8229600" cy="4930808"/>
          </a:xfrm>
        </p:spPr>
        <p:txBody>
          <a:bodyPr>
            <a:normAutofit/>
          </a:bodyPr>
          <a:lstStyle/>
          <a:p>
            <a:r>
              <a:rPr lang="en-US" sz="4000" dirty="0" smtClean="0"/>
              <a:t>Admin</a:t>
            </a:r>
          </a:p>
          <a:p>
            <a:pPr lvl="1"/>
            <a:r>
              <a:rPr lang="en-US" sz="2400" dirty="0" smtClean="0"/>
              <a:t>Admin Registration</a:t>
            </a:r>
          </a:p>
          <a:p>
            <a:pPr lvl="1"/>
            <a:r>
              <a:rPr lang="en-US" sz="2400" dirty="0" smtClean="0"/>
              <a:t>Login</a:t>
            </a:r>
          </a:p>
          <a:p>
            <a:pPr lvl="1"/>
            <a:r>
              <a:rPr lang="en-US" sz="2400" dirty="0" smtClean="0"/>
              <a:t>Manage Profile</a:t>
            </a:r>
          </a:p>
          <a:p>
            <a:pPr lvl="1"/>
            <a:r>
              <a:rPr lang="en-US" sz="2400" dirty="0" smtClean="0"/>
              <a:t>Add Supervisor and Worker </a:t>
            </a:r>
          </a:p>
          <a:p>
            <a:pPr lvl="1"/>
            <a:r>
              <a:rPr lang="en-US" sz="2400" dirty="0" smtClean="0"/>
              <a:t>Manage Supervisor Task</a:t>
            </a:r>
          </a:p>
          <a:p>
            <a:pPr lvl="1"/>
            <a:r>
              <a:rPr lang="en-US" sz="2400" dirty="0" smtClean="0"/>
              <a:t>Manage Client</a:t>
            </a:r>
          </a:p>
          <a:p>
            <a:pPr lvl="1"/>
            <a:r>
              <a:rPr lang="en-US" sz="2400" dirty="0" smtClean="0"/>
              <a:t>Manage Row Material</a:t>
            </a:r>
          </a:p>
          <a:p>
            <a:pPr lvl="1"/>
            <a:r>
              <a:rPr lang="en-US" sz="2400" dirty="0" smtClean="0"/>
              <a:t>Manage Products</a:t>
            </a:r>
          </a:p>
          <a:p>
            <a:pPr lvl="1"/>
            <a:r>
              <a:rPr lang="en-US" sz="2400" dirty="0" smtClean="0"/>
              <a:t>Logout</a:t>
            </a:r>
          </a:p>
          <a:p>
            <a:pPr lvl="1"/>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32706"/>
          </a:xfrm>
        </p:spPr>
        <p:txBody>
          <a:bodyPr>
            <a:normAutofit/>
          </a:bodyPr>
          <a:lstStyle/>
          <a:p>
            <a:endParaRPr lang="en-US" dirty="0"/>
          </a:p>
        </p:txBody>
      </p:sp>
      <p:sp>
        <p:nvSpPr>
          <p:cNvPr id="3" name="Content Placeholder 2"/>
          <p:cNvSpPr>
            <a:spLocks noGrp="1"/>
          </p:cNvSpPr>
          <p:nvPr>
            <p:ph idx="1"/>
          </p:nvPr>
        </p:nvSpPr>
        <p:spPr>
          <a:xfrm>
            <a:off x="457200" y="1905000"/>
            <a:ext cx="8229600" cy="4549808"/>
          </a:xfrm>
        </p:spPr>
        <p:txBody>
          <a:bodyPr>
            <a:normAutofit/>
          </a:bodyPr>
          <a:lstStyle/>
          <a:p>
            <a:r>
              <a:rPr lang="en-US" sz="4000" dirty="0" smtClean="0"/>
              <a:t>Supervisor</a:t>
            </a:r>
          </a:p>
          <a:p>
            <a:pPr lvl="1"/>
            <a:r>
              <a:rPr lang="en-US" sz="2400" dirty="0" smtClean="0"/>
              <a:t>Login</a:t>
            </a:r>
          </a:p>
          <a:p>
            <a:pPr lvl="1"/>
            <a:r>
              <a:rPr lang="en-US" sz="2400" dirty="0" smtClean="0"/>
              <a:t>Manage Profile</a:t>
            </a:r>
          </a:p>
          <a:p>
            <a:pPr lvl="1"/>
            <a:r>
              <a:rPr lang="en-US" sz="2400" dirty="0" smtClean="0"/>
              <a:t>Manage Client Order</a:t>
            </a:r>
          </a:p>
          <a:p>
            <a:pPr lvl="1"/>
            <a:r>
              <a:rPr lang="en-US" sz="2400" dirty="0" smtClean="0"/>
              <a:t>Manage Worker Task</a:t>
            </a:r>
          </a:p>
          <a:p>
            <a:pPr lvl="1"/>
            <a:r>
              <a:rPr lang="en-US" sz="2400" dirty="0" smtClean="0"/>
              <a:t>Manage Production</a:t>
            </a:r>
          </a:p>
          <a:p>
            <a:pPr lvl="1"/>
            <a:r>
              <a:rPr lang="en-US" sz="2400" dirty="0" smtClean="0"/>
              <a:t>Logout</a:t>
            </a:r>
          </a:p>
          <a:p>
            <a:pPr lvl="1"/>
            <a:endParaRPr lang="en-US" sz="2400" dirty="0" smtClean="0"/>
          </a:p>
          <a:p>
            <a:pPr lvl="1"/>
            <a:endParaRPr lang="en-US" sz="2400" dirty="0" smtClean="0"/>
          </a:p>
          <a:p>
            <a:pPr lvl="1"/>
            <a:endParaRPr lang="en-US" sz="2400" dirty="0" smtClean="0"/>
          </a:p>
          <a:p>
            <a:pPr lvl="1"/>
            <a:endParaRPr lang="en-US" sz="2400" dirty="0" smtClean="0"/>
          </a:p>
          <a:p>
            <a:pPr lvl="1"/>
            <a:endParaRPr 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418306"/>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616608"/>
          </a:xfrm>
        </p:spPr>
        <p:txBody>
          <a:bodyPr>
            <a:normAutofit lnSpcReduction="10000"/>
          </a:bodyPr>
          <a:lstStyle/>
          <a:p>
            <a:r>
              <a:rPr lang="en-US" sz="4000" dirty="0" smtClean="0"/>
              <a:t>Worker</a:t>
            </a:r>
          </a:p>
          <a:p>
            <a:pPr lvl="1"/>
            <a:r>
              <a:rPr lang="en-US" sz="2400" dirty="0" smtClean="0"/>
              <a:t>Login</a:t>
            </a:r>
          </a:p>
          <a:p>
            <a:pPr lvl="1"/>
            <a:r>
              <a:rPr lang="en-US" sz="2400" dirty="0" smtClean="0"/>
              <a:t>Manage Profile</a:t>
            </a:r>
          </a:p>
          <a:p>
            <a:pPr lvl="1"/>
            <a:r>
              <a:rPr lang="en-US" sz="2400" dirty="0" smtClean="0"/>
              <a:t>Manage Order</a:t>
            </a:r>
          </a:p>
          <a:p>
            <a:pPr lvl="1"/>
            <a:r>
              <a:rPr lang="en-US" sz="2400" dirty="0" smtClean="0"/>
              <a:t>Update status of work which have been done</a:t>
            </a:r>
          </a:p>
          <a:p>
            <a:pPr lvl="1"/>
            <a:r>
              <a:rPr lang="en-US" sz="2400" dirty="0" smtClean="0"/>
              <a:t>Logout</a:t>
            </a:r>
          </a:p>
          <a:p>
            <a:pPr lvl="1"/>
            <a:endParaRPr lang="en-US" sz="2400" dirty="0" smtClean="0"/>
          </a:p>
          <a:p>
            <a:r>
              <a:rPr lang="en-US" sz="4000" dirty="0" smtClean="0"/>
              <a:t>Client</a:t>
            </a:r>
          </a:p>
          <a:p>
            <a:pPr lvl="1"/>
            <a:r>
              <a:rPr lang="en-US" sz="2400" dirty="0" smtClean="0"/>
              <a:t>Login</a:t>
            </a:r>
          </a:p>
          <a:p>
            <a:pPr lvl="1"/>
            <a:r>
              <a:rPr lang="en-US" sz="2400" dirty="0" smtClean="0"/>
              <a:t>Manage Profile</a:t>
            </a:r>
          </a:p>
          <a:p>
            <a:pPr lvl="1"/>
            <a:r>
              <a:rPr lang="en-US" sz="2400" dirty="0" smtClean="0"/>
              <a:t>Manage Order</a:t>
            </a:r>
          </a:p>
          <a:p>
            <a:pPr lvl="1"/>
            <a:r>
              <a:rPr lang="en-US" sz="2400" dirty="0" smtClean="0"/>
              <a:t>Logout</a:t>
            </a:r>
          </a:p>
          <a:p>
            <a:pPr lvl="1"/>
            <a:endParaRPr lang="en-US" sz="2400" dirty="0" smtClean="0"/>
          </a:p>
          <a:p>
            <a:pPr lvl="1"/>
            <a:endParaRPr lang="en-US" sz="2400" dirty="0" smtClean="0"/>
          </a:p>
          <a:p>
            <a:pPr lvl="1"/>
            <a:endParaRPr lang="en-US" sz="2400" dirty="0" smtClean="0"/>
          </a:p>
          <a:p>
            <a:pPr lvl="1"/>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80306"/>
          </a:xfrm>
        </p:spPr>
        <p:txBody>
          <a:bodyPr>
            <a:normAutofit fontScale="90000"/>
          </a:bodyPr>
          <a:lstStyle/>
          <a:p>
            <a:r>
              <a:rPr lang="en-US" sz="4700" dirty="0" smtClean="0"/>
              <a:t>Flowchart</a:t>
            </a:r>
            <a:r>
              <a:rPr lang="en-US" dirty="0" smtClean="0"/>
              <a:t/>
            </a:r>
            <a:br>
              <a:rPr lang="en-US" dirty="0" smtClean="0"/>
            </a:br>
            <a:endParaRPr lang="en-US" dirty="0"/>
          </a:p>
        </p:txBody>
      </p:sp>
      <p:sp>
        <p:nvSpPr>
          <p:cNvPr id="9" name="Content Placeholder 8"/>
          <p:cNvSpPr>
            <a:spLocks noGrp="1"/>
          </p:cNvSpPr>
          <p:nvPr>
            <p:ph idx="1"/>
          </p:nvPr>
        </p:nvSpPr>
        <p:spPr>
          <a:xfrm>
            <a:off x="457200" y="990600"/>
            <a:ext cx="8229600" cy="5464208"/>
          </a:xfrm>
        </p:spPr>
        <p:txBody>
          <a:bodyPr/>
          <a:lstStyle/>
          <a:p>
            <a:r>
              <a:rPr lang="en-US" dirty="0" smtClean="0"/>
              <a:t>Admin</a:t>
            </a:r>
          </a:p>
          <a:p>
            <a:endParaRPr lang="en-US" dirty="0"/>
          </a:p>
        </p:txBody>
      </p:sp>
      <p:pic>
        <p:nvPicPr>
          <p:cNvPr id="10" name="Picture 2"/>
          <p:cNvPicPr>
            <a:picLocks noChangeAspect="1" noChangeArrowheads="1"/>
          </p:cNvPicPr>
          <p:nvPr/>
        </p:nvPicPr>
        <p:blipFill>
          <a:blip r:embed="rId2" cstate="print"/>
          <a:srcRect r="58333"/>
          <a:stretch>
            <a:fillRect/>
          </a:stretch>
        </p:blipFill>
        <p:spPr bwMode="auto">
          <a:xfrm>
            <a:off x="457200" y="1600200"/>
            <a:ext cx="8153400" cy="5178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IMS (sem 5)</Template>
  <TotalTime>1287</TotalTime>
  <Words>204</Words>
  <Application>Microsoft Office PowerPoint</Application>
  <PresentationFormat>On-screen Show (4:3)</PresentationFormat>
  <Paragraphs>65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Verve</vt:lpstr>
      <vt:lpstr>Industry Management System</vt:lpstr>
      <vt:lpstr>Definition</vt:lpstr>
      <vt:lpstr>Slide 3</vt:lpstr>
      <vt:lpstr>Development Tools and Technologies</vt:lpstr>
      <vt:lpstr>System Analysis</vt:lpstr>
      <vt:lpstr>Features</vt:lpstr>
      <vt:lpstr>Slide 7</vt:lpstr>
      <vt:lpstr>Slide 8</vt:lpstr>
      <vt:lpstr>Flowchart </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Management System</dc:title>
  <dc:creator>Windows User</dc:creator>
  <cp:lastModifiedBy>Windows User</cp:lastModifiedBy>
  <cp:revision>13</cp:revision>
  <dcterms:created xsi:type="dcterms:W3CDTF">2021-09-24T13:39:02Z</dcterms:created>
  <dcterms:modified xsi:type="dcterms:W3CDTF">2021-10-08T07:32:58Z</dcterms:modified>
</cp:coreProperties>
</file>