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5" r:id="rId1"/>
  </p:sldMasterIdLst>
  <p:sldIdLst>
    <p:sldId id="258" r:id="rId2"/>
    <p:sldId id="288" r:id="rId3"/>
    <p:sldId id="286" r:id="rId4"/>
    <p:sldId id="263" r:id="rId5"/>
    <p:sldId id="261" r:id="rId6"/>
    <p:sldId id="262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91" r:id="rId15"/>
    <p:sldId id="265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83" r:id="rId24"/>
    <p:sldId id="284" r:id="rId25"/>
    <p:sldId id="29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66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507C-43AC-4B15-86DA-A335390CD88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7B4EDD9D-C3F3-4C7F-A434-17F7F56E1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90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507C-43AC-4B15-86DA-A335390CD88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B4EDD9D-C3F3-4C7F-A434-17F7F56E1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40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507C-43AC-4B15-86DA-A335390CD88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B4EDD9D-C3F3-4C7F-A434-17F7F56E174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0563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507C-43AC-4B15-86DA-A335390CD88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B4EDD9D-C3F3-4C7F-A434-17F7F56E1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203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507C-43AC-4B15-86DA-A335390CD88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B4EDD9D-C3F3-4C7F-A434-17F7F56E174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2955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507C-43AC-4B15-86DA-A335390CD88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B4EDD9D-C3F3-4C7F-A434-17F7F56E1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235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507C-43AC-4B15-86DA-A335390CD88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DD9D-C3F3-4C7F-A434-17F7F56E1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512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507C-43AC-4B15-86DA-A335390CD88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DD9D-C3F3-4C7F-A434-17F7F56E1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23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507C-43AC-4B15-86DA-A335390CD88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DD9D-C3F3-4C7F-A434-17F7F56E1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41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507C-43AC-4B15-86DA-A335390CD88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B4EDD9D-C3F3-4C7F-A434-17F7F56E1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01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507C-43AC-4B15-86DA-A335390CD88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B4EDD9D-C3F3-4C7F-A434-17F7F56E1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3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507C-43AC-4B15-86DA-A335390CD88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B4EDD9D-C3F3-4C7F-A434-17F7F56E1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90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507C-43AC-4B15-86DA-A335390CD88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DD9D-C3F3-4C7F-A434-17F7F56E1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42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507C-43AC-4B15-86DA-A335390CD88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DD9D-C3F3-4C7F-A434-17F7F56E1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49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507C-43AC-4B15-86DA-A335390CD88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DD9D-C3F3-4C7F-A434-17F7F56E1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29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507C-43AC-4B15-86DA-A335390CD88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B4EDD9D-C3F3-4C7F-A434-17F7F56E1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40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F507C-43AC-4B15-86DA-A335390CD88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B4EDD9D-C3F3-4C7F-A434-17F7F56E1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00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6" r:id="rId1"/>
    <p:sldLayoutId id="2147484397" r:id="rId2"/>
    <p:sldLayoutId id="2147484398" r:id="rId3"/>
    <p:sldLayoutId id="2147484399" r:id="rId4"/>
    <p:sldLayoutId id="2147484400" r:id="rId5"/>
    <p:sldLayoutId id="2147484401" r:id="rId6"/>
    <p:sldLayoutId id="2147484402" r:id="rId7"/>
    <p:sldLayoutId id="2147484403" r:id="rId8"/>
    <p:sldLayoutId id="2147484404" r:id="rId9"/>
    <p:sldLayoutId id="2147484405" r:id="rId10"/>
    <p:sldLayoutId id="2147484406" r:id="rId11"/>
    <p:sldLayoutId id="2147484407" r:id="rId12"/>
    <p:sldLayoutId id="2147484408" r:id="rId13"/>
    <p:sldLayoutId id="2147484409" r:id="rId14"/>
    <p:sldLayoutId id="2147484410" r:id="rId15"/>
    <p:sldLayoutId id="21474844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6589199" cy="128089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      </a:t>
            </a:r>
            <a:r>
              <a:rPr lang="en-US" sz="5400" b="1" u="sng" dirty="0">
                <a:solidFill>
                  <a:schemeClr val="bg2">
                    <a:lumMod val="50000"/>
                  </a:schemeClr>
                </a:solidFill>
              </a:rPr>
              <a:t>Pharma Connect</a:t>
            </a:r>
            <a:endParaRPr lang="en-IN" sz="5400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pPr marL="137160" indent="0" algn="just">
              <a:buNone/>
            </a:pPr>
            <a:r>
              <a:rPr lang="en-US" dirty="0"/>
              <a:t>                        </a:t>
            </a:r>
          </a:p>
          <a:p>
            <a:pPr marL="137160" indent="0">
              <a:buNone/>
            </a:pPr>
            <a:r>
              <a:rPr lang="en-US" dirty="0"/>
              <a:t>                        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Front end tool :</a:t>
            </a:r>
          </a:p>
          <a:p>
            <a:pPr marL="137160" indent="0">
              <a:lnSpc>
                <a:spcPct val="120000"/>
              </a:lnSpc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37160" indent="0" algn="just">
              <a:buNone/>
            </a:pPr>
            <a:r>
              <a:rPr lang="en-US" dirty="0"/>
              <a:t>                           </a:t>
            </a:r>
            <a:r>
              <a:rPr lang="en-US" dirty="0" err="1">
                <a:solidFill>
                  <a:schemeClr val="accent1"/>
                </a:solidFill>
              </a:rPr>
              <a:t>wordpress</a:t>
            </a:r>
            <a:endParaRPr lang="en-US" dirty="0">
              <a:solidFill>
                <a:schemeClr val="accent1"/>
              </a:solidFill>
            </a:endParaRPr>
          </a:p>
          <a:p>
            <a:pPr marL="137160" indent="0" algn="just">
              <a:buNone/>
            </a:pPr>
            <a:endParaRPr lang="en-US" dirty="0"/>
          </a:p>
          <a:p>
            <a:pPr marL="137160" indent="0" algn="just">
              <a:buNone/>
            </a:pPr>
            <a:r>
              <a:rPr lang="en-US" dirty="0"/>
              <a:t>                          </a:t>
            </a:r>
            <a:r>
              <a:rPr lang="en-US" b="1" dirty="0">
                <a:solidFill>
                  <a:schemeClr val="tx1"/>
                </a:solidFill>
              </a:rPr>
              <a:t>Back end tool :</a:t>
            </a:r>
          </a:p>
          <a:p>
            <a:pPr marL="137160" indent="0" algn="just">
              <a:lnSpc>
                <a:spcPct val="110000"/>
              </a:lnSpc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137160" indent="0" algn="just">
              <a:buNone/>
            </a:pPr>
            <a:r>
              <a:rPr lang="en-US" dirty="0"/>
              <a:t>                            </a:t>
            </a:r>
            <a:r>
              <a:rPr lang="en-US" dirty="0" err="1">
                <a:solidFill>
                  <a:schemeClr val="accent1"/>
                </a:solidFill>
              </a:rPr>
              <a:t>mysql</a:t>
            </a:r>
            <a:endParaRPr lang="en-US" dirty="0">
              <a:solidFill>
                <a:schemeClr val="accent1"/>
              </a:solidFill>
            </a:endParaRPr>
          </a:p>
          <a:p>
            <a:pPr marL="137160" indent="0" algn="just">
              <a:buNone/>
            </a:pPr>
            <a:endParaRPr lang="en-US" dirty="0"/>
          </a:p>
          <a:p>
            <a:pPr marL="137160" indent="0" algn="just">
              <a:buNone/>
            </a:pPr>
            <a:r>
              <a:rPr lang="en-US" dirty="0"/>
              <a:t>                          </a:t>
            </a:r>
            <a:r>
              <a:rPr lang="en-US" b="1" dirty="0">
                <a:solidFill>
                  <a:schemeClr val="tx1"/>
                </a:solidFill>
              </a:rPr>
              <a:t>Team Member :</a:t>
            </a:r>
            <a:r>
              <a:rPr lang="en-US" dirty="0"/>
              <a:t>       </a:t>
            </a:r>
          </a:p>
          <a:p>
            <a:pPr marL="137160" indent="0" algn="just">
              <a:lnSpc>
                <a:spcPct val="110000"/>
              </a:lnSpc>
              <a:buNone/>
            </a:pPr>
            <a:r>
              <a:rPr lang="en-US" dirty="0"/>
              <a:t>                        </a:t>
            </a:r>
          </a:p>
          <a:p>
            <a:pPr marL="137160" indent="0" algn="just">
              <a:buNone/>
            </a:pPr>
            <a:r>
              <a:rPr lang="en-US" dirty="0"/>
              <a:t>                            </a:t>
            </a:r>
            <a:r>
              <a:rPr lang="en-US" dirty="0">
                <a:solidFill>
                  <a:schemeClr val="accent1"/>
                </a:solidFill>
              </a:rPr>
              <a:t>1. Delvadiya </a:t>
            </a:r>
            <a:r>
              <a:rPr lang="en-US" dirty="0" err="1">
                <a:solidFill>
                  <a:schemeClr val="accent1"/>
                </a:solidFill>
              </a:rPr>
              <a:t>Foram</a:t>
            </a:r>
            <a:r>
              <a:rPr lang="en-US" dirty="0">
                <a:solidFill>
                  <a:schemeClr val="accent1"/>
                </a:solidFill>
              </a:rPr>
              <a:t> D.</a:t>
            </a:r>
          </a:p>
          <a:p>
            <a:pPr marL="137160" indent="0" algn="just">
              <a:buNone/>
            </a:pPr>
            <a:r>
              <a:rPr lang="en-US" dirty="0"/>
              <a:t>                         </a:t>
            </a:r>
          </a:p>
          <a:p>
            <a:pPr marL="137160" indent="0" algn="just">
              <a:buNone/>
            </a:pPr>
            <a:endParaRPr lang="en-US" dirty="0"/>
          </a:p>
          <a:p>
            <a:pPr marL="137160" indent="0" algn="just">
              <a:buNone/>
            </a:pPr>
            <a:r>
              <a:rPr lang="en-US" dirty="0"/>
              <a:t>         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08F84-9D78-8FCA-95A6-B58BA4B58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916832"/>
            <a:ext cx="3553321" cy="3686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6275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624396"/>
            <a:ext cx="8260672" cy="716372"/>
          </a:xfrm>
        </p:spPr>
        <p:txBody>
          <a:bodyPr/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B. Ayurvedic Medicines  </a:t>
            </a:r>
            <a:endParaRPr lang="en-IN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1DB311-C7C8-089F-AB2F-63FAD8E20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916833"/>
            <a:ext cx="4320480" cy="475252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7258C8-28C4-E81E-02D4-ABC7B61E6BB7}"/>
              </a:ext>
            </a:extLst>
          </p:cNvPr>
          <p:cNvSpPr txBox="1"/>
          <p:nvPr/>
        </p:nvSpPr>
        <p:spPr>
          <a:xfrm>
            <a:off x="3563888" y="1340768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</a:rPr>
              <a:t>5 . </a:t>
            </a:r>
            <a:r>
              <a:rPr lang="en-US" sz="2400" b="1" u="sng" dirty="0" err="1">
                <a:solidFill>
                  <a:schemeClr val="accent1"/>
                </a:solidFill>
              </a:rPr>
              <a:t>Bhasmas</a:t>
            </a:r>
            <a:endParaRPr lang="en-IN" sz="2400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330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5268" y="551960"/>
            <a:ext cx="8260672" cy="78838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B. Ayurvedic Medicines </a:t>
            </a:r>
            <a:endParaRPr lang="en-IN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8AD5E43-E82D-D85E-E065-9900237DA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988840"/>
            <a:ext cx="4248472" cy="472736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2FA616-57C7-CA7D-7617-6A54CC4FD7D1}"/>
              </a:ext>
            </a:extLst>
          </p:cNvPr>
          <p:cNvSpPr txBox="1"/>
          <p:nvPr/>
        </p:nvSpPr>
        <p:spPr>
          <a:xfrm>
            <a:off x="3779912" y="134034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</a:rPr>
              <a:t>6 . </a:t>
            </a:r>
            <a:r>
              <a:rPr lang="en-US" sz="2400" b="1" u="sng" dirty="0" err="1">
                <a:solidFill>
                  <a:schemeClr val="accent1"/>
                </a:solidFill>
              </a:rPr>
              <a:t>Churnas</a:t>
            </a:r>
            <a:endParaRPr lang="en-IN" sz="2400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067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280" y="623968"/>
            <a:ext cx="8260672" cy="644364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C. Homeopathic Medicines</a:t>
            </a:r>
            <a:endParaRPr lang="en-IN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F846CFA-87A9-9475-54C4-7431A5DEE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874869"/>
            <a:ext cx="4248472" cy="485723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34DBBD-7CC4-D57C-F482-04F28A63B810}"/>
              </a:ext>
            </a:extLst>
          </p:cNvPr>
          <p:cNvSpPr txBox="1"/>
          <p:nvPr/>
        </p:nvSpPr>
        <p:spPr>
          <a:xfrm>
            <a:off x="3203848" y="134076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7</a:t>
            </a:r>
            <a:r>
              <a:rPr lang="en-US" sz="1800" b="1" dirty="0">
                <a:solidFill>
                  <a:schemeClr val="accent1"/>
                </a:solidFill>
              </a:rPr>
              <a:t> . </a:t>
            </a:r>
            <a:r>
              <a:rPr lang="en-US" sz="2400" b="1" dirty="0">
                <a:solidFill>
                  <a:schemeClr val="accent1"/>
                </a:solidFill>
              </a:rPr>
              <a:t>Bio-Combinations</a:t>
            </a:r>
            <a:endParaRPr lang="en-IN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230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548680"/>
            <a:ext cx="8496944" cy="648072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C. Homeopathic Medicines</a:t>
            </a:r>
            <a:endParaRPr lang="en-IN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CF7431-3473-3063-BA87-8C26373BD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809127"/>
            <a:ext cx="4320480" cy="49208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9A0A69-B615-C0BB-FEBD-F93EAD773C90}"/>
              </a:ext>
            </a:extLst>
          </p:cNvPr>
          <p:cNvSpPr txBox="1"/>
          <p:nvPr/>
        </p:nvSpPr>
        <p:spPr>
          <a:xfrm>
            <a:off x="3779912" y="125054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</a:rPr>
              <a:t>8 . Dilutions</a:t>
            </a:r>
            <a:endParaRPr lang="en-IN" sz="2400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265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176" y="622114"/>
            <a:ext cx="8496944" cy="648072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C. Homeopathic Medicines</a:t>
            </a:r>
            <a:endParaRPr lang="en-IN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CF7431-3473-3063-BA87-8C26373BD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988840"/>
            <a:ext cx="4320480" cy="468051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9A0A69-B615-C0BB-FEBD-F93EAD773C90}"/>
              </a:ext>
            </a:extLst>
          </p:cNvPr>
          <p:cNvSpPr txBox="1"/>
          <p:nvPr/>
        </p:nvSpPr>
        <p:spPr>
          <a:xfrm>
            <a:off x="3347864" y="127018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</a:rPr>
              <a:t>8 . Mother</a:t>
            </a:r>
            <a:r>
              <a:rPr lang="en-US" sz="3200" b="1" u="sng" dirty="0">
                <a:solidFill>
                  <a:schemeClr val="accent1"/>
                </a:solidFill>
              </a:rPr>
              <a:t> </a:t>
            </a:r>
            <a:r>
              <a:rPr lang="en-US" sz="2400" b="1" u="sng" dirty="0">
                <a:solidFill>
                  <a:schemeClr val="accent1"/>
                </a:solidFill>
              </a:rPr>
              <a:t>Tinctures</a:t>
            </a:r>
            <a:endParaRPr lang="en-IN" sz="2400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4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548680"/>
            <a:ext cx="8260672" cy="648073"/>
          </a:xfrm>
        </p:spPr>
        <p:txBody>
          <a:bodyPr>
            <a:noAutofit/>
          </a:bodyPr>
          <a:lstStyle/>
          <a:p>
            <a:r>
              <a:rPr lang="en-US" sz="4400" b="1" u="sng" dirty="0">
                <a:solidFill>
                  <a:schemeClr val="accent1">
                    <a:lumMod val="50000"/>
                  </a:schemeClr>
                </a:solidFill>
              </a:rPr>
              <a:t>Research  &amp;  development</a:t>
            </a:r>
            <a:endParaRPr lang="en-IN" sz="44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8B7A05-2F8A-2960-D195-82B552582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484784"/>
            <a:ext cx="6192688" cy="5230997"/>
          </a:xfrm>
        </p:spPr>
      </p:pic>
    </p:spTree>
    <p:extLst>
      <p:ext uri="{BB962C8B-B14F-4D97-AF65-F5344CB8AC3E}">
        <p14:creationId xmlns:p14="http://schemas.microsoft.com/office/powerpoint/2010/main" val="1023380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620688"/>
            <a:ext cx="3816424" cy="652934"/>
          </a:xfrm>
        </p:spPr>
        <p:txBody>
          <a:bodyPr>
            <a:noAutofit/>
          </a:bodyPr>
          <a:lstStyle/>
          <a:p>
            <a:r>
              <a:rPr lang="en-US" sz="4400" b="1" u="sng" dirty="0">
                <a:solidFill>
                  <a:schemeClr val="accent1">
                    <a:lumMod val="50000"/>
                  </a:schemeClr>
                </a:solidFill>
              </a:rPr>
              <a:t>Contact </a:t>
            </a:r>
            <a:endParaRPr lang="en-IN" sz="44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E8F4E4-CDA9-70DF-1545-C451DAA6E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577176"/>
            <a:ext cx="6192688" cy="5131870"/>
          </a:xfrm>
        </p:spPr>
      </p:pic>
    </p:spTree>
    <p:extLst>
      <p:ext uri="{BB962C8B-B14F-4D97-AF65-F5344CB8AC3E}">
        <p14:creationId xmlns:p14="http://schemas.microsoft.com/office/powerpoint/2010/main" val="1212152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619683"/>
            <a:ext cx="7467600" cy="652934"/>
          </a:xfrm>
        </p:spPr>
        <p:txBody>
          <a:bodyPr>
            <a:noAutofit/>
          </a:bodyPr>
          <a:lstStyle/>
          <a:p>
            <a:r>
              <a:rPr lang="en-US" sz="4400" b="1" u="sng" dirty="0">
                <a:solidFill>
                  <a:schemeClr val="accent1">
                    <a:lumMod val="50000"/>
                  </a:schemeClr>
                </a:solidFill>
              </a:rPr>
              <a:t>Add to cart</a:t>
            </a:r>
            <a:endParaRPr lang="en-IN" sz="44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D4A5C2-291F-F898-0A00-D27725A20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484785"/>
            <a:ext cx="5976664" cy="5283388"/>
          </a:xfrm>
        </p:spPr>
      </p:pic>
    </p:spTree>
    <p:extLst>
      <p:ext uri="{BB962C8B-B14F-4D97-AF65-F5344CB8AC3E}">
        <p14:creationId xmlns:p14="http://schemas.microsoft.com/office/powerpoint/2010/main" val="2021406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824" y="620688"/>
            <a:ext cx="3168352" cy="652934"/>
          </a:xfrm>
        </p:spPr>
        <p:txBody>
          <a:bodyPr>
            <a:noAutofit/>
          </a:bodyPr>
          <a:lstStyle/>
          <a:p>
            <a:r>
              <a:rPr lang="en-US" sz="4400" b="1" u="sng" dirty="0">
                <a:solidFill>
                  <a:schemeClr val="accent1">
                    <a:lumMod val="50000"/>
                  </a:schemeClr>
                </a:solidFill>
              </a:rPr>
              <a:t>Checkout</a:t>
            </a:r>
            <a:endParaRPr lang="en-IN" sz="44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753CE4-4729-5C03-CE84-D5239267E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422832"/>
            <a:ext cx="5832648" cy="5299148"/>
          </a:xfrm>
        </p:spPr>
      </p:pic>
    </p:spTree>
    <p:extLst>
      <p:ext uri="{BB962C8B-B14F-4D97-AF65-F5344CB8AC3E}">
        <p14:creationId xmlns:p14="http://schemas.microsoft.com/office/powerpoint/2010/main" val="1512559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548680"/>
            <a:ext cx="3466728" cy="508918"/>
          </a:xfrm>
        </p:spPr>
        <p:txBody>
          <a:bodyPr>
            <a:noAutofit/>
          </a:bodyPr>
          <a:lstStyle/>
          <a:p>
            <a:r>
              <a:rPr lang="en-US" sz="4400" b="1" u="sng" dirty="0">
                <a:solidFill>
                  <a:schemeClr val="accent1">
                    <a:lumMod val="50000"/>
                  </a:schemeClr>
                </a:solidFill>
              </a:rPr>
              <a:t>Order bill</a:t>
            </a:r>
            <a:endParaRPr lang="en-IN" sz="44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E09AF9-DF81-813C-55DA-3805BEB92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556792"/>
            <a:ext cx="5688632" cy="5112567"/>
          </a:xfrm>
        </p:spPr>
      </p:pic>
    </p:spTree>
    <p:extLst>
      <p:ext uri="{BB962C8B-B14F-4D97-AF65-F5344CB8AC3E}">
        <p14:creationId xmlns:p14="http://schemas.microsoft.com/office/powerpoint/2010/main" val="320369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533305"/>
            <a:ext cx="8260672" cy="936104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chemeClr val="bg2">
                    <a:lumMod val="50000"/>
                  </a:schemeClr>
                </a:solidFill>
              </a:rPr>
              <a:t>Home</a:t>
            </a:r>
            <a:endParaRPr lang="en-IN" sz="4400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AD9AF7B-F231-AA47-75EB-2BC2493964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469409"/>
            <a:ext cx="4400579" cy="5292588"/>
          </a:xfrm>
        </p:spPr>
      </p:pic>
    </p:spTree>
    <p:extLst>
      <p:ext uri="{BB962C8B-B14F-4D97-AF65-F5344CB8AC3E}">
        <p14:creationId xmlns:p14="http://schemas.microsoft.com/office/powerpoint/2010/main" val="512847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548680"/>
            <a:ext cx="6228692" cy="724942"/>
          </a:xfrm>
        </p:spPr>
        <p:txBody>
          <a:bodyPr>
            <a:noAutofit/>
          </a:bodyPr>
          <a:lstStyle/>
          <a:p>
            <a:r>
              <a:rPr lang="en-US" sz="4400" b="1" u="sng" dirty="0">
                <a:solidFill>
                  <a:schemeClr val="accent1">
                    <a:lumMod val="50000"/>
                  </a:schemeClr>
                </a:solidFill>
              </a:rPr>
              <a:t>Admin side work</a:t>
            </a:r>
            <a:endParaRPr lang="en-IN" sz="44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23" y="1628800"/>
            <a:ext cx="7789957" cy="5040561"/>
          </a:xfrm>
        </p:spPr>
      </p:pic>
    </p:spTree>
    <p:extLst>
      <p:ext uri="{BB962C8B-B14F-4D97-AF65-F5344CB8AC3E}">
        <p14:creationId xmlns:p14="http://schemas.microsoft.com/office/powerpoint/2010/main" val="2617791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476672"/>
            <a:ext cx="3178696" cy="580926"/>
          </a:xfrm>
        </p:spPr>
        <p:txBody>
          <a:bodyPr>
            <a:noAutofit/>
          </a:bodyPr>
          <a:lstStyle/>
          <a:p>
            <a:r>
              <a:rPr lang="en-US" sz="4400" b="1" u="sng" dirty="0">
                <a:solidFill>
                  <a:schemeClr val="accent1">
                    <a:lumMod val="50000"/>
                  </a:schemeClr>
                </a:solidFill>
              </a:rPr>
              <a:t>Pages</a:t>
            </a:r>
            <a:endParaRPr lang="en-IN" sz="44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B61CB5-2906-B9EF-4C07-7D15A82FB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669689"/>
            <a:ext cx="7200800" cy="4827670"/>
          </a:xfrm>
        </p:spPr>
      </p:pic>
    </p:spTree>
    <p:extLst>
      <p:ext uri="{BB962C8B-B14F-4D97-AF65-F5344CB8AC3E}">
        <p14:creationId xmlns:p14="http://schemas.microsoft.com/office/powerpoint/2010/main" val="1671821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548680"/>
            <a:ext cx="2674640" cy="580926"/>
          </a:xfrm>
        </p:spPr>
        <p:txBody>
          <a:bodyPr>
            <a:noAutofit/>
          </a:bodyPr>
          <a:lstStyle/>
          <a:p>
            <a:r>
              <a:rPr lang="en-US" sz="4400" b="1" u="sng" dirty="0">
                <a:solidFill>
                  <a:schemeClr val="accent1">
                    <a:lumMod val="50000"/>
                  </a:schemeClr>
                </a:solidFill>
              </a:rPr>
              <a:t>Order</a:t>
            </a:r>
            <a:endParaRPr lang="en-IN" sz="44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373AFD8-6631-B531-D60E-3A3CC9302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15400"/>
            <a:ext cx="7200800" cy="4722497"/>
          </a:xfrm>
        </p:spPr>
      </p:pic>
    </p:spTree>
    <p:extLst>
      <p:ext uri="{BB962C8B-B14F-4D97-AF65-F5344CB8AC3E}">
        <p14:creationId xmlns:p14="http://schemas.microsoft.com/office/powerpoint/2010/main" val="3931446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548680"/>
            <a:ext cx="6589199" cy="1280890"/>
          </a:xfrm>
        </p:spPr>
        <p:txBody>
          <a:bodyPr>
            <a:normAutofit/>
          </a:bodyPr>
          <a:lstStyle/>
          <a:p>
            <a:r>
              <a:rPr lang="en-US" sz="4400" b="1" u="sng" dirty="0" err="1">
                <a:solidFill>
                  <a:schemeClr val="accent1">
                    <a:lumMod val="50000"/>
                  </a:schemeClr>
                </a:solidFill>
              </a:rPr>
              <a:t>wishlist</a:t>
            </a:r>
            <a:endParaRPr lang="en-IN" sz="44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FB8DE8C-B1F0-AC26-A730-65D568839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556792"/>
            <a:ext cx="6805222" cy="5030762"/>
          </a:xfrm>
        </p:spPr>
      </p:pic>
    </p:spTree>
    <p:extLst>
      <p:ext uri="{BB962C8B-B14F-4D97-AF65-F5344CB8AC3E}">
        <p14:creationId xmlns:p14="http://schemas.microsoft.com/office/powerpoint/2010/main" val="1973771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505" y="476672"/>
            <a:ext cx="6589199" cy="1280890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chemeClr val="accent1">
                    <a:lumMod val="50000"/>
                  </a:schemeClr>
                </a:solidFill>
              </a:rPr>
              <a:t>shop</a:t>
            </a:r>
            <a:endParaRPr lang="en-IN" sz="44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AB794E7-D051-E6B8-D503-C998B9FF4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484784"/>
            <a:ext cx="4176464" cy="5229200"/>
          </a:xfrm>
        </p:spPr>
      </p:pic>
    </p:spTree>
    <p:extLst>
      <p:ext uri="{BB962C8B-B14F-4D97-AF65-F5344CB8AC3E}">
        <p14:creationId xmlns:p14="http://schemas.microsoft.com/office/powerpoint/2010/main" val="1661187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1960200"/>
            <a:ext cx="6591985" cy="14688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Thank you !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7DDDD-869D-9000-CBB5-65A747A032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165304"/>
            <a:ext cx="1877450" cy="5632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7C24A0-69DF-CB50-D7C9-B8A723ACD0E2}"/>
              </a:ext>
            </a:extLst>
          </p:cNvPr>
          <p:cNvSpPr txBox="1"/>
          <p:nvPr/>
        </p:nvSpPr>
        <p:spPr>
          <a:xfrm>
            <a:off x="7155616" y="5733256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>
                <a:solidFill>
                  <a:schemeClr val="accent1">
                    <a:lumMod val="50000"/>
                  </a:schemeClr>
                </a:solidFill>
              </a:rPr>
              <a:t>Present By :</a:t>
            </a:r>
          </a:p>
        </p:txBody>
      </p:sp>
    </p:spTree>
    <p:extLst>
      <p:ext uri="{BB962C8B-B14F-4D97-AF65-F5344CB8AC3E}">
        <p14:creationId xmlns:p14="http://schemas.microsoft.com/office/powerpoint/2010/main" val="161228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548680"/>
            <a:ext cx="7467600" cy="652934"/>
          </a:xfrm>
        </p:spPr>
        <p:txBody>
          <a:bodyPr>
            <a:noAutofit/>
          </a:bodyPr>
          <a:lstStyle/>
          <a:p>
            <a:r>
              <a:rPr lang="en-US" sz="4400" b="1" u="sng" dirty="0">
                <a:solidFill>
                  <a:schemeClr val="accent1">
                    <a:lumMod val="50000"/>
                  </a:schemeClr>
                </a:solidFill>
              </a:rPr>
              <a:t>Main Menu</a:t>
            </a:r>
            <a:endParaRPr lang="en-IN" sz="44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916832"/>
            <a:ext cx="6048672" cy="295232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Company</a:t>
            </a:r>
          </a:p>
          <a:p>
            <a:r>
              <a:rPr lang="en-US" dirty="0">
                <a:solidFill>
                  <a:schemeClr val="tx1"/>
                </a:solidFill>
              </a:rPr>
              <a:t>Products</a:t>
            </a:r>
          </a:p>
          <a:p>
            <a:r>
              <a:rPr lang="en-US" dirty="0">
                <a:solidFill>
                  <a:schemeClr val="tx1"/>
                </a:solidFill>
              </a:rPr>
              <a:t>Research &amp; Development</a:t>
            </a:r>
          </a:p>
          <a:p>
            <a:r>
              <a:rPr lang="en-US" dirty="0">
                <a:solidFill>
                  <a:schemeClr val="tx1"/>
                </a:solidFill>
              </a:rPr>
              <a:t>Contact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13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620688"/>
            <a:ext cx="7539608" cy="638944"/>
          </a:xfrm>
        </p:spPr>
        <p:txBody>
          <a:bodyPr>
            <a:noAutofit/>
          </a:bodyPr>
          <a:lstStyle/>
          <a:p>
            <a:r>
              <a:rPr lang="en-US" sz="4400" b="1" u="sng" dirty="0">
                <a:solidFill>
                  <a:schemeClr val="accent1">
                    <a:lumMod val="50000"/>
                  </a:schemeClr>
                </a:solidFill>
              </a:rPr>
              <a:t>Company</a:t>
            </a:r>
            <a:endParaRPr lang="en-IN" sz="44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D82A25-017E-5A44-A885-E54CD758D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484784"/>
            <a:ext cx="4392488" cy="5256584"/>
          </a:xfrm>
        </p:spPr>
      </p:pic>
    </p:spTree>
    <p:extLst>
      <p:ext uri="{BB962C8B-B14F-4D97-AF65-F5344CB8AC3E}">
        <p14:creationId xmlns:p14="http://schemas.microsoft.com/office/powerpoint/2010/main" val="340464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620688"/>
            <a:ext cx="7467600" cy="6529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products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0" y="1772816"/>
            <a:ext cx="7467600" cy="460851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A. Allopathic Medicines</a:t>
            </a:r>
          </a:p>
          <a:p>
            <a:pPr marL="457200" indent="-457200">
              <a:buAutoNum type="alphaUcPeriod"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500" dirty="0">
                <a:solidFill>
                  <a:schemeClr val="accent1"/>
                </a:solidFill>
              </a:rPr>
              <a:t>1. Antihypertensives</a:t>
            </a:r>
          </a:p>
          <a:p>
            <a:pPr marL="0" indent="0">
              <a:buNone/>
            </a:pPr>
            <a:r>
              <a:rPr lang="en-US" sz="3500" dirty="0">
                <a:solidFill>
                  <a:schemeClr val="accent1"/>
                </a:solidFill>
              </a:rPr>
              <a:t>2. Antidiabetics</a:t>
            </a:r>
          </a:p>
          <a:p>
            <a:pPr marL="0" indent="0">
              <a:buNone/>
            </a:pPr>
            <a:r>
              <a:rPr lang="en-US" sz="3500" dirty="0">
                <a:solidFill>
                  <a:schemeClr val="accent1"/>
                </a:solidFill>
              </a:rPr>
              <a:t>3. Antibiotics</a:t>
            </a:r>
          </a:p>
          <a:p>
            <a:pPr marL="0" indent="0">
              <a:buNone/>
            </a:pPr>
            <a:r>
              <a:rPr lang="en-US" sz="3500" dirty="0">
                <a:solidFill>
                  <a:schemeClr val="accent1"/>
                </a:solidFill>
              </a:rPr>
              <a:t>4. Analgesics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300" b="1" dirty="0">
                <a:solidFill>
                  <a:schemeClr val="tx1"/>
                </a:solidFill>
              </a:rPr>
              <a:t>B. Ayurvedic Medicines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500" dirty="0">
                <a:solidFill>
                  <a:schemeClr val="accent1"/>
                </a:solidFill>
              </a:rPr>
              <a:t>5. </a:t>
            </a:r>
            <a:r>
              <a:rPr lang="en-US" sz="3500" dirty="0" err="1">
                <a:solidFill>
                  <a:schemeClr val="accent1"/>
                </a:solidFill>
              </a:rPr>
              <a:t>Bhasmas</a:t>
            </a:r>
            <a:endParaRPr lang="en-US" sz="35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3500" dirty="0">
                <a:solidFill>
                  <a:schemeClr val="accent1"/>
                </a:solidFill>
              </a:rPr>
              <a:t>6. </a:t>
            </a:r>
            <a:r>
              <a:rPr lang="en-US" sz="3500" dirty="0" err="1">
                <a:solidFill>
                  <a:schemeClr val="accent1"/>
                </a:solidFill>
              </a:rPr>
              <a:t>Churnas</a:t>
            </a:r>
            <a:endParaRPr lang="en-US" sz="35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300" b="1" dirty="0">
                <a:solidFill>
                  <a:schemeClr val="tx1"/>
                </a:solidFill>
              </a:rPr>
              <a:t>C. Homeopathic Medicines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500" dirty="0">
                <a:solidFill>
                  <a:schemeClr val="accent1"/>
                </a:solidFill>
              </a:rPr>
              <a:t>7. Bio-Combinations</a:t>
            </a:r>
          </a:p>
          <a:p>
            <a:pPr marL="0" indent="0">
              <a:buNone/>
            </a:pPr>
            <a:r>
              <a:rPr lang="en-US" sz="3500" dirty="0">
                <a:solidFill>
                  <a:schemeClr val="accent1"/>
                </a:solidFill>
              </a:rPr>
              <a:t>8. Dilutions</a:t>
            </a:r>
          </a:p>
          <a:p>
            <a:pPr marL="0" indent="0">
              <a:buNone/>
            </a:pPr>
            <a:r>
              <a:rPr lang="en-US" sz="3500" dirty="0">
                <a:solidFill>
                  <a:schemeClr val="accent1"/>
                </a:solidFill>
              </a:rPr>
              <a:t>9.Mother Tinctures</a:t>
            </a:r>
            <a:endParaRPr lang="en-IN" sz="3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5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548553"/>
            <a:ext cx="8260672" cy="716372"/>
          </a:xfrm>
        </p:spPr>
        <p:txBody>
          <a:bodyPr/>
          <a:lstStyle/>
          <a:p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A. </a:t>
            </a:r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Allopathic Medicines</a:t>
            </a:r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IN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346D7C-FBDE-206E-C132-93EB1E17D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844824"/>
            <a:ext cx="3672408" cy="486388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AD36B1-7734-F02F-3AEC-CF52B3E15DF5}"/>
              </a:ext>
            </a:extLst>
          </p:cNvPr>
          <p:cNvSpPr txBox="1"/>
          <p:nvPr/>
        </p:nvSpPr>
        <p:spPr>
          <a:xfrm>
            <a:off x="3167844" y="1264925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</a:rPr>
              <a:t>1 . Antihypertensives</a:t>
            </a:r>
            <a:endParaRPr lang="en-IN" sz="2400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90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428732"/>
            <a:ext cx="8260672" cy="716372"/>
          </a:xfrm>
        </p:spPr>
        <p:txBody>
          <a:bodyPr/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A. Allopathic Medicines </a:t>
            </a:r>
            <a:endParaRPr lang="en-IN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36BC9A-573F-CB2E-F71F-D95FDDEFA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228" y="1700808"/>
            <a:ext cx="4248472" cy="489422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61D1FA-CF8A-729B-54CC-2BB543A36BA9}"/>
              </a:ext>
            </a:extLst>
          </p:cNvPr>
          <p:cNvSpPr txBox="1"/>
          <p:nvPr/>
        </p:nvSpPr>
        <p:spPr>
          <a:xfrm>
            <a:off x="3368332" y="1124744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</a:rPr>
              <a:t>2</a:t>
            </a:r>
            <a:r>
              <a:rPr lang="en-US" sz="2400" b="1" u="sng" dirty="0">
                <a:solidFill>
                  <a:schemeClr val="accent2"/>
                </a:solidFill>
              </a:rPr>
              <a:t> </a:t>
            </a:r>
            <a:r>
              <a:rPr lang="en-US" sz="2400" b="1" u="sng" dirty="0">
                <a:solidFill>
                  <a:schemeClr val="accent1"/>
                </a:solidFill>
              </a:rPr>
              <a:t>.</a:t>
            </a:r>
            <a:r>
              <a:rPr lang="en-US" sz="2400" b="1" u="sng" dirty="0">
                <a:solidFill>
                  <a:schemeClr val="accent2"/>
                </a:solidFill>
              </a:rPr>
              <a:t> </a:t>
            </a:r>
            <a:r>
              <a:rPr lang="en-US" sz="2400" b="1" u="sng" dirty="0">
                <a:solidFill>
                  <a:schemeClr val="accent1"/>
                </a:solidFill>
              </a:rPr>
              <a:t>Antidiabetics</a:t>
            </a:r>
            <a:endParaRPr lang="en-IN" sz="2400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089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118" y="563489"/>
            <a:ext cx="8291264" cy="72007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A. Allopathic Medicines </a:t>
            </a:r>
            <a:endParaRPr lang="en-IN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1FBB1E0-93B5-87E6-93DB-58D199EC7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844824"/>
            <a:ext cx="4392488" cy="493194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A23163-6FF1-5AC7-8E48-A9DC73230B2A}"/>
              </a:ext>
            </a:extLst>
          </p:cNvPr>
          <p:cNvSpPr txBox="1"/>
          <p:nvPr/>
        </p:nvSpPr>
        <p:spPr>
          <a:xfrm>
            <a:off x="3582566" y="1276816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</a:rPr>
              <a:t>3 . Antibiotics</a:t>
            </a:r>
            <a:endParaRPr lang="en-IN" sz="2400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06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645963"/>
            <a:ext cx="8260672" cy="716372"/>
          </a:xfrm>
        </p:spPr>
        <p:txBody>
          <a:bodyPr/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 A. Allopathic Medicines </a:t>
            </a:r>
            <a:endParaRPr lang="en-IN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A0266B-3009-D28D-5C89-60C0852F6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916832"/>
            <a:ext cx="4392488" cy="480023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50CC0C-5C8F-F8F5-9472-E5564EB853C8}"/>
              </a:ext>
            </a:extLst>
          </p:cNvPr>
          <p:cNvSpPr txBox="1"/>
          <p:nvPr/>
        </p:nvSpPr>
        <p:spPr>
          <a:xfrm>
            <a:off x="3563888" y="1362335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</a:rPr>
              <a:t>4 . Analgesics</a:t>
            </a:r>
            <a:endParaRPr lang="en-IN" sz="2400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532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10">
      <a:dk1>
        <a:srgbClr val="000000"/>
      </a:dk1>
      <a:lt1>
        <a:sysClr val="window" lastClr="FFFFFF"/>
      </a:lt1>
      <a:dk2>
        <a:srgbClr val="002060"/>
      </a:dk2>
      <a:lt2>
        <a:srgbClr val="5AA2AE"/>
      </a:lt2>
      <a:accent1>
        <a:srgbClr val="009198"/>
      </a:accent1>
      <a:accent2>
        <a:srgbClr val="629DD1"/>
      </a:accent2>
      <a:accent3>
        <a:srgbClr val="297FD5"/>
      </a:accent3>
      <a:accent4>
        <a:srgbClr val="000000"/>
      </a:accent4>
      <a:accent5>
        <a:srgbClr val="5AA2AE"/>
      </a:accent5>
      <a:accent6>
        <a:srgbClr val="9D90A0"/>
      </a:accent6>
      <a:hlink>
        <a:srgbClr val="417B84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330</TotalTime>
  <Words>173</Words>
  <Application>Microsoft Office PowerPoint</Application>
  <PresentationFormat>On-screen Show (4:3)</PresentationFormat>
  <Paragraphs>71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Wisp</vt:lpstr>
      <vt:lpstr>      Pharma Connect</vt:lpstr>
      <vt:lpstr>Home</vt:lpstr>
      <vt:lpstr>Main Menu</vt:lpstr>
      <vt:lpstr>Company</vt:lpstr>
      <vt:lpstr> products </vt:lpstr>
      <vt:lpstr>A. Allopathic Medicines </vt:lpstr>
      <vt:lpstr>A. Allopathic Medicines </vt:lpstr>
      <vt:lpstr>        A. Allopathic Medicines </vt:lpstr>
      <vt:lpstr> A. Allopathic Medicines </vt:lpstr>
      <vt:lpstr>B. Ayurvedic Medicines  </vt:lpstr>
      <vt:lpstr>B. Ayurvedic Medicines </vt:lpstr>
      <vt:lpstr>C. Homeopathic Medicines</vt:lpstr>
      <vt:lpstr>C. Homeopathic Medicines</vt:lpstr>
      <vt:lpstr>C. Homeopathic Medicines</vt:lpstr>
      <vt:lpstr>Research  &amp;  development</vt:lpstr>
      <vt:lpstr>Contact </vt:lpstr>
      <vt:lpstr>Add to cart</vt:lpstr>
      <vt:lpstr>Checkout</vt:lpstr>
      <vt:lpstr>Order bill</vt:lpstr>
      <vt:lpstr>Admin side work</vt:lpstr>
      <vt:lpstr>Pages</vt:lpstr>
      <vt:lpstr>Order</vt:lpstr>
      <vt:lpstr>wishlist</vt:lpstr>
      <vt:lpstr>shop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drashti</dc:creator>
  <cp:lastModifiedBy>Nand Delvadiya</cp:lastModifiedBy>
  <cp:revision>173</cp:revision>
  <dcterms:created xsi:type="dcterms:W3CDTF">2024-08-08T16:41:56Z</dcterms:created>
  <dcterms:modified xsi:type="dcterms:W3CDTF">2024-08-28T08:57:51Z</dcterms:modified>
</cp:coreProperties>
</file>