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3" r:id="rId9"/>
    <p:sldId id="262" r:id="rId10"/>
    <p:sldId id="267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6.png"/><Relationship Id="rId7" Type="http://schemas.openxmlformats.org/officeDocument/2006/relationships/image" Target="../media/image4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95DB3-3208-4DFC-800B-C3E0D56878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F5DBFB-F8B4-448C-B34D-2D6A3DDF21E4}">
      <dgm:prSet/>
      <dgm:spPr/>
      <dgm:t>
        <a:bodyPr/>
        <a:lstStyle/>
        <a:p>
          <a:r>
            <a:rPr lang="en-US" b="0" i="0"/>
            <a:t>• An Android Java-based inventory management system.</a:t>
          </a:r>
          <a:endParaRPr lang="en-US"/>
        </a:p>
      </dgm:t>
    </dgm:pt>
    <dgm:pt modelId="{FC2A97F9-75A7-4582-8E38-C684309C3A45}" type="parTrans" cxnId="{4664BB2C-732E-4C56-819D-849B34067499}">
      <dgm:prSet/>
      <dgm:spPr/>
      <dgm:t>
        <a:bodyPr/>
        <a:lstStyle/>
        <a:p>
          <a:endParaRPr lang="en-US"/>
        </a:p>
      </dgm:t>
    </dgm:pt>
    <dgm:pt modelId="{48B8F8EA-7CED-4B26-9974-01A1141D0FDA}" type="sibTrans" cxnId="{4664BB2C-732E-4C56-819D-849B34067499}">
      <dgm:prSet/>
      <dgm:spPr/>
      <dgm:t>
        <a:bodyPr/>
        <a:lstStyle/>
        <a:p>
          <a:endParaRPr lang="en-US"/>
        </a:p>
      </dgm:t>
    </dgm:pt>
    <dgm:pt modelId="{F05188AF-BE86-44A6-B0C8-650BE7F01867}">
      <dgm:prSet/>
      <dgm:spPr/>
      <dgm:t>
        <a:bodyPr/>
        <a:lstStyle/>
        <a:p>
          <a:r>
            <a:rPr lang="en-US" b="0" i="0"/>
            <a:t>• Integrated with Firebase for real-time database and authentication.</a:t>
          </a:r>
          <a:endParaRPr lang="en-US"/>
        </a:p>
      </dgm:t>
    </dgm:pt>
    <dgm:pt modelId="{A2708E18-AA46-4062-8EB2-80D44598D025}" type="parTrans" cxnId="{BF9AF760-E1D0-4389-8F44-94D3955FC77E}">
      <dgm:prSet/>
      <dgm:spPr/>
      <dgm:t>
        <a:bodyPr/>
        <a:lstStyle/>
        <a:p>
          <a:endParaRPr lang="en-US"/>
        </a:p>
      </dgm:t>
    </dgm:pt>
    <dgm:pt modelId="{C37CA634-EE36-407D-8FB8-01EDC85010D1}" type="sibTrans" cxnId="{BF9AF760-E1D0-4389-8F44-94D3955FC77E}">
      <dgm:prSet/>
      <dgm:spPr/>
      <dgm:t>
        <a:bodyPr/>
        <a:lstStyle/>
        <a:p>
          <a:endParaRPr lang="en-US"/>
        </a:p>
      </dgm:t>
    </dgm:pt>
    <dgm:pt modelId="{A38B0E38-DCFB-4648-8205-5972A718C104}">
      <dgm:prSet/>
      <dgm:spPr/>
      <dgm:t>
        <a:bodyPr/>
        <a:lstStyle/>
        <a:p>
          <a:r>
            <a:rPr lang="en-US" b="0" i="0"/>
            <a:t>• Designed for Admins and Employees.</a:t>
          </a:r>
          <a:endParaRPr lang="en-US"/>
        </a:p>
      </dgm:t>
    </dgm:pt>
    <dgm:pt modelId="{E54B3E8A-CA0B-49E9-A1C4-C3BA7B401ED9}" type="parTrans" cxnId="{C1BF5A9D-399A-48FC-8E48-D6C902D25E3D}">
      <dgm:prSet/>
      <dgm:spPr/>
      <dgm:t>
        <a:bodyPr/>
        <a:lstStyle/>
        <a:p>
          <a:endParaRPr lang="en-US"/>
        </a:p>
      </dgm:t>
    </dgm:pt>
    <dgm:pt modelId="{F4A61579-E8D6-40A5-8749-FC24DD35AA6D}" type="sibTrans" cxnId="{C1BF5A9D-399A-48FC-8E48-D6C902D25E3D}">
      <dgm:prSet/>
      <dgm:spPr/>
      <dgm:t>
        <a:bodyPr/>
        <a:lstStyle/>
        <a:p>
          <a:endParaRPr lang="en-US"/>
        </a:p>
      </dgm:t>
    </dgm:pt>
    <dgm:pt modelId="{58B93981-1C24-4468-8F99-7F9C525FB626}">
      <dgm:prSet/>
      <dgm:spPr/>
      <dgm:t>
        <a:bodyPr/>
        <a:lstStyle/>
        <a:p>
          <a:r>
            <a:rPr lang="en-US" b="0" i="0" dirty="0"/>
            <a:t>• Supports product search, management.</a:t>
          </a:r>
          <a:endParaRPr lang="en-US" dirty="0"/>
        </a:p>
      </dgm:t>
    </dgm:pt>
    <dgm:pt modelId="{1D77264F-F8A0-41EF-A1A1-80A78A72EDFD}" type="parTrans" cxnId="{932F4D1E-3B5F-4786-AD1E-9342FA37C94B}">
      <dgm:prSet/>
      <dgm:spPr/>
      <dgm:t>
        <a:bodyPr/>
        <a:lstStyle/>
        <a:p>
          <a:endParaRPr lang="en-US"/>
        </a:p>
      </dgm:t>
    </dgm:pt>
    <dgm:pt modelId="{70EBA72A-0361-45AA-97FE-D67CDB7DEC69}" type="sibTrans" cxnId="{932F4D1E-3B5F-4786-AD1E-9342FA37C94B}">
      <dgm:prSet/>
      <dgm:spPr/>
      <dgm:t>
        <a:bodyPr/>
        <a:lstStyle/>
        <a:p>
          <a:endParaRPr lang="en-US"/>
        </a:p>
      </dgm:t>
    </dgm:pt>
    <dgm:pt modelId="{3C7DB410-50E4-4741-B374-D5CBCFCB7EAC}" type="pres">
      <dgm:prSet presAssocID="{B6795DB3-3208-4DFC-800B-C3E0D5687809}" presName="root" presStyleCnt="0">
        <dgm:presLayoutVars>
          <dgm:dir/>
          <dgm:resizeHandles val="exact"/>
        </dgm:presLayoutVars>
      </dgm:prSet>
      <dgm:spPr/>
    </dgm:pt>
    <dgm:pt modelId="{1DE4BFF7-F12A-41B6-8ACE-C8C46746EADE}" type="pres">
      <dgm:prSet presAssocID="{B6795DB3-3208-4DFC-800B-C3E0D5687809}" presName="container" presStyleCnt="0">
        <dgm:presLayoutVars>
          <dgm:dir/>
          <dgm:resizeHandles val="exact"/>
        </dgm:presLayoutVars>
      </dgm:prSet>
      <dgm:spPr/>
    </dgm:pt>
    <dgm:pt modelId="{505EFA7D-26F3-4F42-A2D8-A2DD9F323740}" type="pres">
      <dgm:prSet presAssocID="{C8F5DBFB-F8B4-448C-B34D-2D6A3DDF21E4}" presName="compNode" presStyleCnt="0"/>
      <dgm:spPr/>
    </dgm:pt>
    <dgm:pt modelId="{4D34A424-3F48-466C-B65B-5F7A05B5747D}" type="pres">
      <dgm:prSet presAssocID="{C8F5DBFB-F8B4-448C-B34D-2D6A3DDF21E4}" presName="iconBgRect" presStyleLbl="bgShp" presStyleIdx="0" presStyleCnt="4"/>
      <dgm:spPr/>
    </dgm:pt>
    <dgm:pt modelId="{62DB0266-AE8D-4E27-BD67-F27C45D9E7E0}" type="pres">
      <dgm:prSet presAssocID="{C8F5DBFB-F8B4-448C-B34D-2D6A3DDF21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C670ED9-8578-4B2C-8441-BCE581FB8376}" type="pres">
      <dgm:prSet presAssocID="{C8F5DBFB-F8B4-448C-B34D-2D6A3DDF21E4}" presName="spaceRect" presStyleCnt="0"/>
      <dgm:spPr/>
    </dgm:pt>
    <dgm:pt modelId="{4811313C-49E8-4C33-8D30-AD09DBC4CC4F}" type="pres">
      <dgm:prSet presAssocID="{C8F5DBFB-F8B4-448C-B34D-2D6A3DDF21E4}" presName="textRect" presStyleLbl="revTx" presStyleIdx="0" presStyleCnt="4">
        <dgm:presLayoutVars>
          <dgm:chMax val="1"/>
          <dgm:chPref val="1"/>
        </dgm:presLayoutVars>
      </dgm:prSet>
      <dgm:spPr/>
    </dgm:pt>
    <dgm:pt modelId="{667A9301-B080-488E-AD73-155A96FE510F}" type="pres">
      <dgm:prSet presAssocID="{48B8F8EA-7CED-4B26-9974-01A1141D0FDA}" presName="sibTrans" presStyleLbl="sibTrans2D1" presStyleIdx="0" presStyleCnt="0"/>
      <dgm:spPr/>
    </dgm:pt>
    <dgm:pt modelId="{3C698443-FD28-4FBA-B9A4-A5ED0D8E659E}" type="pres">
      <dgm:prSet presAssocID="{F05188AF-BE86-44A6-B0C8-650BE7F01867}" presName="compNode" presStyleCnt="0"/>
      <dgm:spPr/>
    </dgm:pt>
    <dgm:pt modelId="{23974A34-4BC2-4848-A0F1-C9E0C1F1373D}" type="pres">
      <dgm:prSet presAssocID="{F05188AF-BE86-44A6-B0C8-650BE7F01867}" presName="iconBgRect" presStyleLbl="bgShp" presStyleIdx="1" presStyleCnt="4"/>
      <dgm:spPr/>
    </dgm:pt>
    <dgm:pt modelId="{5A250C13-E410-4B66-9225-6AC08CE97189}" type="pres">
      <dgm:prSet presAssocID="{F05188AF-BE86-44A6-B0C8-650BE7F018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2CBD0EF-C8A9-449F-BDC6-933AA1683F9A}" type="pres">
      <dgm:prSet presAssocID="{F05188AF-BE86-44A6-B0C8-650BE7F01867}" presName="spaceRect" presStyleCnt="0"/>
      <dgm:spPr/>
    </dgm:pt>
    <dgm:pt modelId="{E3F8E6C4-E402-44A9-9A44-E0FD724FDAA5}" type="pres">
      <dgm:prSet presAssocID="{F05188AF-BE86-44A6-B0C8-650BE7F01867}" presName="textRect" presStyleLbl="revTx" presStyleIdx="1" presStyleCnt="4">
        <dgm:presLayoutVars>
          <dgm:chMax val="1"/>
          <dgm:chPref val="1"/>
        </dgm:presLayoutVars>
      </dgm:prSet>
      <dgm:spPr/>
    </dgm:pt>
    <dgm:pt modelId="{3E1C7E3F-9FC1-4FA3-B174-B0B23E182E8C}" type="pres">
      <dgm:prSet presAssocID="{C37CA634-EE36-407D-8FB8-01EDC85010D1}" presName="sibTrans" presStyleLbl="sibTrans2D1" presStyleIdx="0" presStyleCnt="0"/>
      <dgm:spPr/>
    </dgm:pt>
    <dgm:pt modelId="{12D49AD6-102F-491F-840C-2F6D937055BD}" type="pres">
      <dgm:prSet presAssocID="{A38B0E38-DCFB-4648-8205-5972A718C104}" presName="compNode" presStyleCnt="0"/>
      <dgm:spPr/>
    </dgm:pt>
    <dgm:pt modelId="{FE8AD5FA-7C53-4C00-BABE-1301B54F9FAE}" type="pres">
      <dgm:prSet presAssocID="{A38B0E38-DCFB-4648-8205-5972A718C104}" presName="iconBgRect" presStyleLbl="bgShp" presStyleIdx="2" presStyleCnt="4"/>
      <dgm:spPr/>
    </dgm:pt>
    <dgm:pt modelId="{E62E5CE7-01FA-4F7E-9C2B-F0BCCFAD7321}" type="pres">
      <dgm:prSet presAssocID="{A38B0E38-DCFB-4648-8205-5972A718C1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7C85F6-A425-4068-9D0A-805B0E15C9F8}" type="pres">
      <dgm:prSet presAssocID="{A38B0E38-DCFB-4648-8205-5972A718C104}" presName="spaceRect" presStyleCnt="0"/>
      <dgm:spPr/>
    </dgm:pt>
    <dgm:pt modelId="{142895F3-3A97-4DFF-9043-ED37E575018B}" type="pres">
      <dgm:prSet presAssocID="{A38B0E38-DCFB-4648-8205-5972A718C104}" presName="textRect" presStyleLbl="revTx" presStyleIdx="2" presStyleCnt="4">
        <dgm:presLayoutVars>
          <dgm:chMax val="1"/>
          <dgm:chPref val="1"/>
        </dgm:presLayoutVars>
      </dgm:prSet>
      <dgm:spPr/>
    </dgm:pt>
    <dgm:pt modelId="{D2897517-E4B4-4975-8A47-D2FF4549B2B5}" type="pres">
      <dgm:prSet presAssocID="{F4A61579-E8D6-40A5-8749-FC24DD35AA6D}" presName="sibTrans" presStyleLbl="sibTrans2D1" presStyleIdx="0" presStyleCnt="0"/>
      <dgm:spPr/>
    </dgm:pt>
    <dgm:pt modelId="{718A6581-284E-40D6-824F-016B832F0130}" type="pres">
      <dgm:prSet presAssocID="{58B93981-1C24-4468-8F99-7F9C525FB626}" presName="compNode" presStyleCnt="0"/>
      <dgm:spPr/>
    </dgm:pt>
    <dgm:pt modelId="{5CABCBDF-28EF-4C1E-A509-38492664516B}" type="pres">
      <dgm:prSet presAssocID="{58B93981-1C24-4468-8F99-7F9C525FB626}" presName="iconBgRect" presStyleLbl="bgShp" presStyleIdx="3" presStyleCnt="4"/>
      <dgm:spPr/>
    </dgm:pt>
    <dgm:pt modelId="{5FBA3331-FF64-41B4-A83B-D60AE551AD90}" type="pres">
      <dgm:prSet presAssocID="{58B93981-1C24-4468-8F99-7F9C525FB6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8775159-3C36-43D7-82B2-C976BC77AE3E}" type="pres">
      <dgm:prSet presAssocID="{58B93981-1C24-4468-8F99-7F9C525FB626}" presName="spaceRect" presStyleCnt="0"/>
      <dgm:spPr/>
    </dgm:pt>
    <dgm:pt modelId="{373EFF9A-32F0-43C5-8274-59930AA7C602}" type="pres">
      <dgm:prSet presAssocID="{58B93981-1C24-4468-8F99-7F9C525FB6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2F4D1E-3B5F-4786-AD1E-9342FA37C94B}" srcId="{B6795DB3-3208-4DFC-800B-C3E0D5687809}" destId="{58B93981-1C24-4468-8F99-7F9C525FB626}" srcOrd="3" destOrd="0" parTransId="{1D77264F-F8A0-41EF-A1A1-80A78A72EDFD}" sibTransId="{70EBA72A-0361-45AA-97FE-D67CDB7DEC69}"/>
    <dgm:cxn modelId="{4664BB2C-732E-4C56-819D-849B34067499}" srcId="{B6795DB3-3208-4DFC-800B-C3E0D5687809}" destId="{C8F5DBFB-F8B4-448C-B34D-2D6A3DDF21E4}" srcOrd="0" destOrd="0" parTransId="{FC2A97F9-75A7-4582-8E38-C684309C3A45}" sibTransId="{48B8F8EA-7CED-4B26-9974-01A1141D0FDA}"/>
    <dgm:cxn modelId="{C2733D36-D7BA-46E0-8637-E822F1F582DF}" type="presOf" srcId="{A38B0E38-DCFB-4648-8205-5972A718C104}" destId="{142895F3-3A97-4DFF-9043-ED37E575018B}" srcOrd="0" destOrd="0" presId="urn:microsoft.com/office/officeart/2018/2/layout/IconCircleList"/>
    <dgm:cxn modelId="{BF9AF760-E1D0-4389-8F44-94D3955FC77E}" srcId="{B6795DB3-3208-4DFC-800B-C3E0D5687809}" destId="{F05188AF-BE86-44A6-B0C8-650BE7F01867}" srcOrd="1" destOrd="0" parTransId="{A2708E18-AA46-4062-8EB2-80D44598D025}" sibTransId="{C37CA634-EE36-407D-8FB8-01EDC85010D1}"/>
    <dgm:cxn modelId="{8740A666-2E2F-44A8-A154-C14FC20107AF}" type="presOf" srcId="{C37CA634-EE36-407D-8FB8-01EDC85010D1}" destId="{3E1C7E3F-9FC1-4FA3-B174-B0B23E182E8C}" srcOrd="0" destOrd="0" presId="urn:microsoft.com/office/officeart/2018/2/layout/IconCircleList"/>
    <dgm:cxn modelId="{013B9F67-7EC5-45B5-BE0A-B8F8080D62F4}" type="presOf" srcId="{C8F5DBFB-F8B4-448C-B34D-2D6A3DDF21E4}" destId="{4811313C-49E8-4C33-8D30-AD09DBC4CC4F}" srcOrd="0" destOrd="0" presId="urn:microsoft.com/office/officeart/2018/2/layout/IconCircleList"/>
    <dgm:cxn modelId="{049D127C-21F4-4511-AD24-17EE10CCA8CF}" type="presOf" srcId="{F05188AF-BE86-44A6-B0C8-650BE7F01867}" destId="{E3F8E6C4-E402-44A9-9A44-E0FD724FDAA5}" srcOrd="0" destOrd="0" presId="urn:microsoft.com/office/officeart/2018/2/layout/IconCircleList"/>
    <dgm:cxn modelId="{C1BF5A9D-399A-48FC-8E48-D6C902D25E3D}" srcId="{B6795DB3-3208-4DFC-800B-C3E0D5687809}" destId="{A38B0E38-DCFB-4648-8205-5972A718C104}" srcOrd="2" destOrd="0" parTransId="{E54B3E8A-CA0B-49E9-A1C4-C3BA7B401ED9}" sibTransId="{F4A61579-E8D6-40A5-8749-FC24DD35AA6D}"/>
    <dgm:cxn modelId="{611A61B2-0853-4EC0-A00C-CDC77238DF77}" type="presOf" srcId="{48B8F8EA-7CED-4B26-9974-01A1141D0FDA}" destId="{667A9301-B080-488E-AD73-155A96FE510F}" srcOrd="0" destOrd="0" presId="urn:microsoft.com/office/officeart/2018/2/layout/IconCircleList"/>
    <dgm:cxn modelId="{BA9CBCC1-E158-42F6-9064-6072742F8DB5}" type="presOf" srcId="{F4A61579-E8D6-40A5-8749-FC24DD35AA6D}" destId="{D2897517-E4B4-4975-8A47-D2FF4549B2B5}" srcOrd="0" destOrd="0" presId="urn:microsoft.com/office/officeart/2018/2/layout/IconCircleList"/>
    <dgm:cxn modelId="{688403E1-26F1-4C74-BD43-7E99113ACAD6}" type="presOf" srcId="{58B93981-1C24-4468-8F99-7F9C525FB626}" destId="{373EFF9A-32F0-43C5-8274-59930AA7C602}" srcOrd="0" destOrd="0" presId="urn:microsoft.com/office/officeart/2018/2/layout/IconCircleList"/>
    <dgm:cxn modelId="{33BEE6F6-FB95-4B03-BA89-39472CC47DE3}" type="presOf" srcId="{B6795DB3-3208-4DFC-800B-C3E0D5687809}" destId="{3C7DB410-50E4-4741-B374-D5CBCFCB7EAC}" srcOrd="0" destOrd="0" presId="urn:microsoft.com/office/officeart/2018/2/layout/IconCircleList"/>
    <dgm:cxn modelId="{EA8279E2-0362-47D1-AA6E-BB8F188775B3}" type="presParOf" srcId="{3C7DB410-50E4-4741-B374-D5CBCFCB7EAC}" destId="{1DE4BFF7-F12A-41B6-8ACE-C8C46746EADE}" srcOrd="0" destOrd="0" presId="urn:microsoft.com/office/officeart/2018/2/layout/IconCircleList"/>
    <dgm:cxn modelId="{7D96FFAE-7D73-428D-9A01-B9634F21EBED}" type="presParOf" srcId="{1DE4BFF7-F12A-41B6-8ACE-C8C46746EADE}" destId="{505EFA7D-26F3-4F42-A2D8-A2DD9F323740}" srcOrd="0" destOrd="0" presId="urn:microsoft.com/office/officeart/2018/2/layout/IconCircleList"/>
    <dgm:cxn modelId="{90887F4B-BA62-460A-A358-ABA7F8CA1B5B}" type="presParOf" srcId="{505EFA7D-26F3-4F42-A2D8-A2DD9F323740}" destId="{4D34A424-3F48-466C-B65B-5F7A05B5747D}" srcOrd="0" destOrd="0" presId="urn:microsoft.com/office/officeart/2018/2/layout/IconCircleList"/>
    <dgm:cxn modelId="{B0C80AEB-2E06-49A1-A405-9D6A54FE260D}" type="presParOf" srcId="{505EFA7D-26F3-4F42-A2D8-A2DD9F323740}" destId="{62DB0266-AE8D-4E27-BD67-F27C45D9E7E0}" srcOrd="1" destOrd="0" presId="urn:microsoft.com/office/officeart/2018/2/layout/IconCircleList"/>
    <dgm:cxn modelId="{484701D0-0D19-4A7C-B335-C7AF122090A9}" type="presParOf" srcId="{505EFA7D-26F3-4F42-A2D8-A2DD9F323740}" destId="{6C670ED9-8578-4B2C-8441-BCE581FB8376}" srcOrd="2" destOrd="0" presId="urn:microsoft.com/office/officeart/2018/2/layout/IconCircleList"/>
    <dgm:cxn modelId="{CC97C007-54FD-4A66-A830-D7F121596D73}" type="presParOf" srcId="{505EFA7D-26F3-4F42-A2D8-A2DD9F323740}" destId="{4811313C-49E8-4C33-8D30-AD09DBC4CC4F}" srcOrd="3" destOrd="0" presId="urn:microsoft.com/office/officeart/2018/2/layout/IconCircleList"/>
    <dgm:cxn modelId="{E51F6F3F-DD21-4D16-AE24-8E42026F1151}" type="presParOf" srcId="{1DE4BFF7-F12A-41B6-8ACE-C8C46746EADE}" destId="{667A9301-B080-488E-AD73-155A96FE510F}" srcOrd="1" destOrd="0" presId="urn:microsoft.com/office/officeart/2018/2/layout/IconCircleList"/>
    <dgm:cxn modelId="{16E86931-D544-4F74-9A96-25D88E061921}" type="presParOf" srcId="{1DE4BFF7-F12A-41B6-8ACE-C8C46746EADE}" destId="{3C698443-FD28-4FBA-B9A4-A5ED0D8E659E}" srcOrd="2" destOrd="0" presId="urn:microsoft.com/office/officeart/2018/2/layout/IconCircleList"/>
    <dgm:cxn modelId="{8A590C91-509D-4120-912F-D35472A2BB32}" type="presParOf" srcId="{3C698443-FD28-4FBA-B9A4-A5ED0D8E659E}" destId="{23974A34-4BC2-4848-A0F1-C9E0C1F1373D}" srcOrd="0" destOrd="0" presId="urn:microsoft.com/office/officeart/2018/2/layout/IconCircleList"/>
    <dgm:cxn modelId="{7025C879-C71B-4701-B343-8FBC7F201B7B}" type="presParOf" srcId="{3C698443-FD28-4FBA-B9A4-A5ED0D8E659E}" destId="{5A250C13-E410-4B66-9225-6AC08CE97189}" srcOrd="1" destOrd="0" presId="urn:microsoft.com/office/officeart/2018/2/layout/IconCircleList"/>
    <dgm:cxn modelId="{04774147-1870-4FDA-AB00-9555C2A668AE}" type="presParOf" srcId="{3C698443-FD28-4FBA-B9A4-A5ED0D8E659E}" destId="{F2CBD0EF-C8A9-449F-BDC6-933AA1683F9A}" srcOrd="2" destOrd="0" presId="urn:microsoft.com/office/officeart/2018/2/layout/IconCircleList"/>
    <dgm:cxn modelId="{5E69A959-C701-4A7F-B919-08D22B4AD6C5}" type="presParOf" srcId="{3C698443-FD28-4FBA-B9A4-A5ED0D8E659E}" destId="{E3F8E6C4-E402-44A9-9A44-E0FD724FDAA5}" srcOrd="3" destOrd="0" presId="urn:microsoft.com/office/officeart/2018/2/layout/IconCircleList"/>
    <dgm:cxn modelId="{76033BCE-A82D-463B-8C4A-7BE48ECDE9AC}" type="presParOf" srcId="{1DE4BFF7-F12A-41B6-8ACE-C8C46746EADE}" destId="{3E1C7E3F-9FC1-4FA3-B174-B0B23E182E8C}" srcOrd="3" destOrd="0" presId="urn:microsoft.com/office/officeart/2018/2/layout/IconCircleList"/>
    <dgm:cxn modelId="{70E1DF18-4833-4C5D-9BE8-6DEF43F7C58E}" type="presParOf" srcId="{1DE4BFF7-F12A-41B6-8ACE-C8C46746EADE}" destId="{12D49AD6-102F-491F-840C-2F6D937055BD}" srcOrd="4" destOrd="0" presId="urn:microsoft.com/office/officeart/2018/2/layout/IconCircleList"/>
    <dgm:cxn modelId="{BF827A70-5B2F-45F6-81F4-82FC2E0AC180}" type="presParOf" srcId="{12D49AD6-102F-491F-840C-2F6D937055BD}" destId="{FE8AD5FA-7C53-4C00-BABE-1301B54F9FAE}" srcOrd="0" destOrd="0" presId="urn:microsoft.com/office/officeart/2018/2/layout/IconCircleList"/>
    <dgm:cxn modelId="{1E051443-5CB9-4D0F-9E52-09A9E69B46AB}" type="presParOf" srcId="{12D49AD6-102F-491F-840C-2F6D937055BD}" destId="{E62E5CE7-01FA-4F7E-9C2B-F0BCCFAD7321}" srcOrd="1" destOrd="0" presId="urn:microsoft.com/office/officeart/2018/2/layout/IconCircleList"/>
    <dgm:cxn modelId="{395523D1-4EA3-4C45-9EA8-7533B143B382}" type="presParOf" srcId="{12D49AD6-102F-491F-840C-2F6D937055BD}" destId="{E27C85F6-A425-4068-9D0A-805B0E15C9F8}" srcOrd="2" destOrd="0" presId="urn:microsoft.com/office/officeart/2018/2/layout/IconCircleList"/>
    <dgm:cxn modelId="{F1FA3066-2947-4363-A9C8-9F2367D879FE}" type="presParOf" srcId="{12D49AD6-102F-491F-840C-2F6D937055BD}" destId="{142895F3-3A97-4DFF-9043-ED37E575018B}" srcOrd="3" destOrd="0" presId="urn:microsoft.com/office/officeart/2018/2/layout/IconCircleList"/>
    <dgm:cxn modelId="{C58EB074-F80B-47D9-851E-E78FCC97ECDC}" type="presParOf" srcId="{1DE4BFF7-F12A-41B6-8ACE-C8C46746EADE}" destId="{D2897517-E4B4-4975-8A47-D2FF4549B2B5}" srcOrd="5" destOrd="0" presId="urn:microsoft.com/office/officeart/2018/2/layout/IconCircleList"/>
    <dgm:cxn modelId="{92D0D87C-93F7-4100-A6D1-19C02554C541}" type="presParOf" srcId="{1DE4BFF7-F12A-41B6-8ACE-C8C46746EADE}" destId="{718A6581-284E-40D6-824F-016B832F0130}" srcOrd="6" destOrd="0" presId="urn:microsoft.com/office/officeart/2018/2/layout/IconCircleList"/>
    <dgm:cxn modelId="{143ABCE2-20CB-4249-837F-53EF3F3B76DB}" type="presParOf" srcId="{718A6581-284E-40D6-824F-016B832F0130}" destId="{5CABCBDF-28EF-4C1E-A509-38492664516B}" srcOrd="0" destOrd="0" presId="urn:microsoft.com/office/officeart/2018/2/layout/IconCircleList"/>
    <dgm:cxn modelId="{9FD437F6-A64F-44E8-B36E-0082096AAA58}" type="presParOf" srcId="{718A6581-284E-40D6-824F-016B832F0130}" destId="{5FBA3331-FF64-41B4-A83B-D60AE551AD90}" srcOrd="1" destOrd="0" presId="urn:microsoft.com/office/officeart/2018/2/layout/IconCircleList"/>
    <dgm:cxn modelId="{42524225-FD15-4B7D-B529-C2D42445146A}" type="presParOf" srcId="{718A6581-284E-40D6-824F-016B832F0130}" destId="{B8775159-3C36-43D7-82B2-C976BC77AE3E}" srcOrd="2" destOrd="0" presId="urn:microsoft.com/office/officeart/2018/2/layout/IconCircleList"/>
    <dgm:cxn modelId="{89C9715C-42EE-40B2-9610-C1DE33B7FF9F}" type="presParOf" srcId="{718A6581-284E-40D6-824F-016B832F0130}" destId="{373EFF9A-32F0-43C5-8274-59930AA7C6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DB28D8-AA85-420E-9EDC-527ECDA1B09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44D2C-1C1A-41F6-932F-4762AC49DE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• Authentication: Login, Registration, Forgot Password.</a:t>
          </a:r>
          <a:endParaRPr lang="en-US" dirty="0"/>
        </a:p>
      </dgm:t>
    </dgm:pt>
    <dgm:pt modelId="{F06E9F52-0F2C-4BF8-8167-98D7DAC9E183}" type="parTrans" cxnId="{BF51C944-B91E-475C-9605-1E935F2C2D44}">
      <dgm:prSet/>
      <dgm:spPr/>
      <dgm:t>
        <a:bodyPr/>
        <a:lstStyle/>
        <a:p>
          <a:endParaRPr lang="en-US"/>
        </a:p>
      </dgm:t>
    </dgm:pt>
    <dgm:pt modelId="{9FC27FC4-9860-4D6C-AF71-314C17C7B276}" type="sibTrans" cxnId="{BF51C944-B91E-475C-9605-1E935F2C2D44}">
      <dgm:prSet/>
      <dgm:spPr/>
      <dgm:t>
        <a:bodyPr/>
        <a:lstStyle/>
        <a:p>
          <a:endParaRPr lang="en-US"/>
        </a:p>
      </dgm:t>
    </dgm:pt>
    <dgm:pt modelId="{8ACF764F-0CE4-46B7-8BE0-83D7FF4A92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• Product Management: Search, View.</a:t>
          </a:r>
          <a:endParaRPr lang="en-US" dirty="0"/>
        </a:p>
      </dgm:t>
    </dgm:pt>
    <dgm:pt modelId="{191BEF41-95B7-47D5-B5E3-D036C552AE4A}" type="parTrans" cxnId="{5A5E7D38-8BFF-4E65-860C-A80C0913F3E1}">
      <dgm:prSet/>
      <dgm:spPr/>
      <dgm:t>
        <a:bodyPr/>
        <a:lstStyle/>
        <a:p>
          <a:endParaRPr lang="en-US"/>
        </a:p>
      </dgm:t>
    </dgm:pt>
    <dgm:pt modelId="{341B94A6-200C-42C4-8715-0634F3F3326D}" type="sibTrans" cxnId="{5A5E7D38-8BFF-4E65-860C-A80C0913F3E1}">
      <dgm:prSet/>
      <dgm:spPr/>
      <dgm:t>
        <a:bodyPr/>
        <a:lstStyle/>
        <a:p>
          <a:endParaRPr lang="en-US"/>
        </a:p>
      </dgm:t>
    </dgm:pt>
    <dgm:pt modelId="{07E3FD26-8E51-4058-B568-31538FC439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• Admin Controls: Monitor &amp; delete products, manage user activities.</a:t>
          </a:r>
          <a:endParaRPr lang="en-US"/>
        </a:p>
      </dgm:t>
    </dgm:pt>
    <dgm:pt modelId="{300860A1-DB7E-4A06-BA02-316F62927945}" type="parTrans" cxnId="{5CA05FC1-7A78-4A24-8B6B-542F2F3E145F}">
      <dgm:prSet/>
      <dgm:spPr/>
      <dgm:t>
        <a:bodyPr/>
        <a:lstStyle/>
        <a:p>
          <a:endParaRPr lang="en-US"/>
        </a:p>
      </dgm:t>
    </dgm:pt>
    <dgm:pt modelId="{9CB017EF-2F05-49E9-8D68-7F66CCFE83AA}" type="sibTrans" cxnId="{5CA05FC1-7A78-4A24-8B6B-542F2F3E145F}">
      <dgm:prSet/>
      <dgm:spPr/>
      <dgm:t>
        <a:bodyPr/>
        <a:lstStyle/>
        <a:p>
          <a:endParaRPr lang="en-US"/>
        </a:p>
      </dgm:t>
    </dgm:pt>
    <dgm:pt modelId="{C1E5DEFA-77ED-46F3-87C9-697CE7575E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• Inventory Management: Add, edit, delete items.</a:t>
          </a:r>
          <a:endParaRPr lang="en-US"/>
        </a:p>
      </dgm:t>
    </dgm:pt>
    <dgm:pt modelId="{A12CD36F-D789-4250-876C-6BD5FB1A6580}" type="parTrans" cxnId="{A2B3DCC6-96F1-4B40-AD0E-38D79ED03A92}">
      <dgm:prSet/>
      <dgm:spPr/>
      <dgm:t>
        <a:bodyPr/>
        <a:lstStyle/>
        <a:p>
          <a:endParaRPr lang="en-US"/>
        </a:p>
      </dgm:t>
    </dgm:pt>
    <dgm:pt modelId="{B8165642-A6B2-45D0-819E-E3AF8B07E2C8}" type="sibTrans" cxnId="{A2B3DCC6-96F1-4B40-AD0E-38D79ED03A92}">
      <dgm:prSet/>
      <dgm:spPr/>
      <dgm:t>
        <a:bodyPr/>
        <a:lstStyle/>
        <a:p>
          <a:endParaRPr lang="en-US"/>
        </a:p>
      </dgm:t>
    </dgm:pt>
    <dgm:pt modelId="{8716BBF2-E167-402E-A884-70D50AB7A400}" type="pres">
      <dgm:prSet presAssocID="{23DB28D8-AA85-420E-9EDC-527ECDA1B096}" presName="diagram" presStyleCnt="0">
        <dgm:presLayoutVars>
          <dgm:dir/>
          <dgm:resizeHandles val="exact"/>
        </dgm:presLayoutVars>
      </dgm:prSet>
      <dgm:spPr/>
    </dgm:pt>
    <dgm:pt modelId="{0B0406C6-9AD6-4EE8-8A50-8C8FF9EFD7B8}" type="pres">
      <dgm:prSet presAssocID="{01144D2C-1C1A-41F6-932F-4762AC49DE27}" presName="node" presStyleLbl="node1" presStyleIdx="0" presStyleCnt="4">
        <dgm:presLayoutVars>
          <dgm:bulletEnabled val="1"/>
        </dgm:presLayoutVars>
      </dgm:prSet>
      <dgm:spPr/>
    </dgm:pt>
    <dgm:pt modelId="{9BB6C973-EA54-47EB-B0EC-09061331B60F}" type="pres">
      <dgm:prSet presAssocID="{9FC27FC4-9860-4D6C-AF71-314C17C7B276}" presName="sibTrans" presStyleCnt="0"/>
      <dgm:spPr/>
    </dgm:pt>
    <dgm:pt modelId="{F997F25E-883D-4BF5-A72C-ABAF561967FE}" type="pres">
      <dgm:prSet presAssocID="{8ACF764F-0CE4-46B7-8BE0-83D7FF4A9243}" presName="node" presStyleLbl="node1" presStyleIdx="1" presStyleCnt="4">
        <dgm:presLayoutVars>
          <dgm:bulletEnabled val="1"/>
        </dgm:presLayoutVars>
      </dgm:prSet>
      <dgm:spPr/>
    </dgm:pt>
    <dgm:pt modelId="{7DD134D3-70C0-4A06-BCE9-81105DDBCF83}" type="pres">
      <dgm:prSet presAssocID="{341B94A6-200C-42C4-8715-0634F3F3326D}" presName="sibTrans" presStyleCnt="0"/>
      <dgm:spPr/>
    </dgm:pt>
    <dgm:pt modelId="{2A55883B-1E43-44E2-9F63-623B2C269F1B}" type="pres">
      <dgm:prSet presAssocID="{07E3FD26-8E51-4058-B568-31538FC4391A}" presName="node" presStyleLbl="node1" presStyleIdx="2" presStyleCnt="4">
        <dgm:presLayoutVars>
          <dgm:bulletEnabled val="1"/>
        </dgm:presLayoutVars>
      </dgm:prSet>
      <dgm:spPr/>
    </dgm:pt>
    <dgm:pt modelId="{A80E9F75-744D-418A-8DF2-BD3C8308C936}" type="pres">
      <dgm:prSet presAssocID="{9CB017EF-2F05-49E9-8D68-7F66CCFE83AA}" presName="sibTrans" presStyleCnt="0"/>
      <dgm:spPr/>
    </dgm:pt>
    <dgm:pt modelId="{7BA69D7D-B19F-4635-A446-DD3D8E8C9CEE}" type="pres">
      <dgm:prSet presAssocID="{C1E5DEFA-77ED-46F3-87C9-697CE7575E3E}" presName="node" presStyleLbl="node1" presStyleIdx="3" presStyleCnt="4">
        <dgm:presLayoutVars>
          <dgm:bulletEnabled val="1"/>
        </dgm:presLayoutVars>
      </dgm:prSet>
      <dgm:spPr/>
    </dgm:pt>
  </dgm:ptLst>
  <dgm:cxnLst>
    <dgm:cxn modelId="{6355A201-550A-4FD2-B57F-DA465125BB93}" type="presOf" srcId="{C1E5DEFA-77ED-46F3-87C9-697CE7575E3E}" destId="{7BA69D7D-B19F-4635-A446-DD3D8E8C9CEE}" srcOrd="0" destOrd="0" presId="urn:microsoft.com/office/officeart/2005/8/layout/default"/>
    <dgm:cxn modelId="{5A5E7D38-8BFF-4E65-860C-A80C0913F3E1}" srcId="{23DB28D8-AA85-420E-9EDC-527ECDA1B096}" destId="{8ACF764F-0CE4-46B7-8BE0-83D7FF4A9243}" srcOrd="1" destOrd="0" parTransId="{191BEF41-95B7-47D5-B5E3-D036C552AE4A}" sibTransId="{341B94A6-200C-42C4-8715-0634F3F3326D}"/>
    <dgm:cxn modelId="{101D0662-41FE-44CB-827C-229A315AD0A4}" type="presOf" srcId="{8ACF764F-0CE4-46B7-8BE0-83D7FF4A9243}" destId="{F997F25E-883D-4BF5-A72C-ABAF561967FE}" srcOrd="0" destOrd="0" presId="urn:microsoft.com/office/officeart/2005/8/layout/default"/>
    <dgm:cxn modelId="{BF51C944-B91E-475C-9605-1E935F2C2D44}" srcId="{23DB28D8-AA85-420E-9EDC-527ECDA1B096}" destId="{01144D2C-1C1A-41F6-932F-4762AC49DE27}" srcOrd="0" destOrd="0" parTransId="{F06E9F52-0F2C-4BF8-8167-98D7DAC9E183}" sibTransId="{9FC27FC4-9860-4D6C-AF71-314C17C7B276}"/>
    <dgm:cxn modelId="{CBB39B7A-4751-494D-95DB-7849E00E7684}" type="presOf" srcId="{07E3FD26-8E51-4058-B568-31538FC4391A}" destId="{2A55883B-1E43-44E2-9F63-623B2C269F1B}" srcOrd="0" destOrd="0" presId="urn:microsoft.com/office/officeart/2005/8/layout/default"/>
    <dgm:cxn modelId="{F8064499-6F6F-47B2-B264-1D50D5A4BD22}" type="presOf" srcId="{23DB28D8-AA85-420E-9EDC-527ECDA1B096}" destId="{8716BBF2-E167-402E-A884-70D50AB7A400}" srcOrd="0" destOrd="0" presId="urn:microsoft.com/office/officeart/2005/8/layout/default"/>
    <dgm:cxn modelId="{C8B4ECA4-DBA8-444B-B6AB-C5FBD7C8B0F1}" type="presOf" srcId="{01144D2C-1C1A-41F6-932F-4762AC49DE27}" destId="{0B0406C6-9AD6-4EE8-8A50-8C8FF9EFD7B8}" srcOrd="0" destOrd="0" presId="urn:microsoft.com/office/officeart/2005/8/layout/default"/>
    <dgm:cxn modelId="{5CA05FC1-7A78-4A24-8B6B-542F2F3E145F}" srcId="{23DB28D8-AA85-420E-9EDC-527ECDA1B096}" destId="{07E3FD26-8E51-4058-B568-31538FC4391A}" srcOrd="2" destOrd="0" parTransId="{300860A1-DB7E-4A06-BA02-316F62927945}" sibTransId="{9CB017EF-2F05-49E9-8D68-7F66CCFE83AA}"/>
    <dgm:cxn modelId="{A2B3DCC6-96F1-4B40-AD0E-38D79ED03A92}" srcId="{23DB28D8-AA85-420E-9EDC-527ECDA1B096}" destId="{C1E5DEFA-77ED-46F3-87C9-697CE7575E3E}" srcOrd="3" destOrd="0" parTransId="{A12CD36F-D789-4250-876C-6BD5FB1A6580}" sibTransId="{B8165642-A6B2-45D0-819E-E3AF8B07E2C8}"/>
    <dgm:cxn modelId="{306B0F2D-C724-4791-A810-1EF01417F234}" type="presParOf" srcId="{8716BBF2-E167-402E-A884-70D50AB7A400}" destId="{0B0406C6-9AD6-4EE8-8A50-8C8FF9EFD7B8}" srcOrd="0" destOrd="0" presId="urn:microsoft.com/office/officeart/2005/8/layout/default"/>
    <dgm:cxn modelId="{3F95091C-E64E-469E-A76A-AD3CAAE8072E}" type="presParOf" srcId="{8716BBF2-E167-402E-A884-70D50AB7A400}" destId="{9BB6C973-EA54-47EB-B0EC-09061331B60F}" srcOrd="1" destOrd="0" presId="urn:microsoft.com/office/officeart/2005/8/layout/default"/>
    <dgm:cxn modelId="{C6784F77-39A9-4E6C-B916-20054C506E1E}" type="presParOf" srcId="{8716BBF2-E167-402E-A884-70D50AB7A400}" destId="{F997F25E-883D-4BF5-A72C-ABAF561967FE}" srcOrd="2" destOrd="0" presId="urn:microsoft.com/office/officeart/2005/8/layout/default"/>
    <dgm:cxn modelId="{0CA26AA6-BB24-4E0B-89EE-26A99AF8F15B}" type="presParOf" srcId="{8716BBF2-E167-402E-A884-70D50AB7A400}" destId="{7DD134D3-70C0-4A06-BCE9-81105DDBCF83}" srcOrd="3" destOrd="0" presId="urn:microsoft.com/office/officeart/2005/8/layout/default"/>
    <dgm:cxn modelId="{17003A13-AE94-4010-BCC4-127987E700D3}" type="presParOf" srcId="{8716BBF2-E167-402E-A884-70D50AB7A400}" destId="{2A55883B-1E43-44E2-9F63-623B2C269F1B}" srcOrd="4" destOrd="0" presId="urn:microsoft.com/office/officeart/2005/8/layout/default"/>
    <dgm:cxn modelId="{A71633BE-01BC-4268-B260-5E4915C5038D}" type="presParOf" srcId="{8716BBF2-E167-402E-A884-70D50AB7A400}" destId="{A80E9F75-744D-418A-8DF2-BD3C8308C936}" srcOrd="5" destOrd="0" presId="urn:microsoft.com/office/officeart/2005/8/layout/default"/>
    <dgm:cxn modelId="{DD768BD5-048B-4A71-8C52-7637AE9B2A42}" type="presParOf" srcId="{8716BBF2-E167-402E-A884-70D50AB7A400}" destId="{7BA69D7D-B19F-4635-A446-DD3D8E8C9CE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A85974-66EE-49FF-BADE-D942FCC977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667DBF-A073-4D30-972B-33EB005B09D0}">
      <dgm:prSet/>
      <dgm:spPr/>
      <dgm:t>
        <a:bodyPr/>
        <a:lstStyle/>
        <a:p>
          <a:r>
            <a:rPr lang="en-US" b="0" i="0" dirty="0"/>
            <a:t>• Admins: Full access, manage inventory, employees.</a:t>
          </a:r>
          <a:endParaRPr lang="en-US" dirty="0"/>
        </a:p>
      </dgm:t>
    </dgm:pt>
    <dgm:pt modelId="{FB0B48D7-790D-4B4B-859B-9AD723516779}" type="parTrans" cxnId="{AD4343CE-1E35-497F-8668-BBF6C9622126}">
      <dgm:prSet/>
      <dgm:spPr/>
      <dgm:t>
        <a:bodyPr/>
        <a:lstStyle/>
        <a:p>
          <a:endParaRPr lang="en-US"/>
        </a:p>
      </dgm:t>
    </dgm:pt>
    <dgm:pt modelId="{322223A1-1173-422E-9624-7784EBB73552}" type="sibTrans" cxnId="{AD4343CE-1E35-497F-8668-BBF6C9622126}">
      <dgm:prSet/>
      <dgm:spPr/>
      <dgm:t>
        <a:bodyPr/>
        <a:lstStyle/>
        <a:p>
          <a:endParaRPr lang="en-US"/>
        </a:p>
      </dgm:t>
    </dgm:pt>
    <dgm:pt modelId="{729BF375-1702-4C6B-BD1C-A59A6D5332CC}">
      <dgm:prSet/>
      <dgm:spPr/>
      <dgm:t>
        <a:bodyPr/>
        <a:lstStyle/>
        <a:p>
          <a:r>
            <a:rPr lang="en-US" b="0" i="0"/>
            <a:t>• Employees: View, add, and update inventory items, limited deletion rights.</a:t>
          </a:r>
          <a:endParaRPr lang="en-US"/>
        </a:p>
      </dgm:t>
    </dgm:pt>
    <dgm:pt modelId="{DD3A1AA5-DF80-431D-A5EA-62448A3D0E6F}" type="parTrans" cxnId="{04388251-CE18-41C4-9EC6-3A1DCCC247AA}">
      <dgm:prSet/>
      <dgm:spPr/>
      <dgm:t>
        <a:bodyPr/>
        <a:lstStyle/>
        <a:p>
          <a:endParaRPr lang="en-US"/>
        </a:p>
      </dgm:t>
    </dgm:pt>
    <dgm:pt modelId="{91D9D963-1DB4-4E22-9C00-37F1EFA45797}" type="sibTrans" cxnId="{04388251-CE18-41C4-9EC6-3A1DCCC247AA}">
      <dgm:prSet/>
      <dgm:spPr/>
      <dgm:t>
        <a:bodyPr/>
        <a:lstStyle/>
        <a:p>
          <a:endParaRPr lang="en-US"/>
        </a:p>
      </dgm:t>
    </dgm:pt>
    <dgm:pt modelId="{68F8AA52-8660-45B6-93D3-09253E7EEBC8}" type="pres">
      <dgm:prSet presAssocID="{77A85974-66EE-49FF-BADE-D942FCC977CA}" presName="root" presStyleCnt="0">
        <dgm:presLayoutVars>
          <dgm:dir/>
          <dgm:resizeHandles val="exact"/>
        </dgm:presLayoutVars>
      </dgm:prSet>
      <dgm:spPr/>
    </dgm:pt>
    <dgm:pt modelId="{1C5E009B-81FC-489E-8C3D-4BBE2664B672}" type="pres">
      <dgm:prSet presAssocID="{69667DBF-A073-4D30-972B-33EB005B09D0}" presName="compNode" presStyleCnt="0"/>
      <dgm:spPr/>
    </dgm:pt>
    <dgm:pt modelId="{3E9D719B-DF25-426E-909C-41D6D2E3D027}" type="pres">
      <dgm:prSet presAssocID="{69667DBF-A073-4D30-972B-33EB005B09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FFD48CC-80F2-446A-B917-EAEF7F87EB9C}" type="pres">
      <dgm:prSet presAssocID="{69667DBF-A073-4D30-972B-33EB005B09D0}" presName="spaceRect" presStyleCnt="0"/>
      <dgm:spPr/>
    </dgm:pt>
    <dgm:pt modelId="{42432336-637C-4037-9FF9-56353F0AE86B}" type="pres">
      <dgm:prSet presAssocID="{69667DBF-A073-4D30-972B-33EB005B09D0}" presName="textRect" presStyleLbl="revTx" presStyleIdx="0" presStyleCnt="2">
        <dgm:presLayoutVars>
          <dgm:chMax val="1"/>
          <dgm:chPref val="1"/>
        </dgm:presLayoutVars>
      </dgm:prSet>
      <dgm:spPr/>
    </dgm:pt>
    <dgm:pt modelId="{C5FD68CA-32B8-4D53-952F-2CE91DB8CEF2}" type="pres">
      <dgm:prSet presAssocID="{322223A1-1173-422E-9624-7784EBB73552}" presName="sibTrans" presStyleCnt="0"/>
      <dgm:spPr/>
    </dgm:pt>
    <dgm:pt modelId="{A2017CCF-EEB3-48FA-AD3D-F47750B9A4AF}" type="pres">
      <dgm:prSet presAssocID="{729BF375-1702-4C6B-BD1C-A59A6D5332CC}" presName="compNode" presStyleCnt="0"/>
      <dgm:spPr/>
    </dgm:pt>
    <dgm:pt modelId="{45F8D535-D40D-430E-86E3-A49403919ABA}" type="pres">
      <dgm:prSet presAssocID="{729BF375-1702-4C6B-BD1C-A59A6D5332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3E1BC67-0684-4000-80E8-EBBA80C389E1}" type="pres">
      <dgm:prSet presAssocID="{729BF375-1702-4C6B-BD1C-A59A6D5332CC}" presName="spaceRect" presStyleCnt="0"/>
      <dgm:spPr/>
    </dgm:pt>
    <dgm:pt modelId="{5AAE11AC-0926-4636-A42D-F79DBF40CA57}" type="pres">
      <dgm:prSet presAssocID="{729BF375-1702-4C6B-BD1C-A59A6D5332C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41F730-BFD4-47FF-BC77-23C3DEFE8316}" type="presOf" srcId="{69667DBF-A073-4D30-972B-33EB005B09D0}" destId="{42432336-637C-4037-9FF9-56353F0AE86B}" srcOrd="0" destOrd="0" presId="urn:microsoft.com/office/officeart/2018/2/layout/IconLabelList"/>
    <dgm:cxn modelId="{04388251-CE18-41C4-9EC6-3A1DCCC247AA}" srcId="{77A85974-66EE-49FF-BADE-D942FCC977CA}" destId="{729BF375-1702-4C6B-BD1C-A59A6D5332CC}" srcOrd="1" destOrd="0" parTransId="{DD3A1AA5-DF80-431D-A5EA-62448A3D0E6F}" sibTransId="{91D9D963-1DB4-4E22-9C00-37F1EFA45797}"/>
    <dgm:cxn modelId="{3D2ADA81-1C4A-4634-82C6-0D8A3F9F5EEE}" type="presOf" srcId="{77A85974-66EE-49FF-BADE-D942FCC977CA}" destId="{68F8AA52-8660-45B6-93D3-09253E7EEBC8}" srcOrd="0" destOrd="0" presId="urn:microsoft.com/office/officeart/2018/2/layout/IconLabelList"/>
    <dgm:cxn modelId="{4174C0B9-E5FC-4A19-908A-479F8E5D93D2}" type="presOf" srcId="{729BF375-1702-4C6B-BD1C-A59A6D5332CC}" destId="{5AAE11AC-0926-4636-A42D-F79DBF40CA57}" srcOrd="0" destOrd="0" presId="urn:microsoft.com/office/officeart/2018/2/layout/IconLabelList"/>
    <dgm:cxn modelId="{AD4343CE-1E35-497F-8668-BBF6C9622126}" srcId="{77A85974-66EE-49FF-BADE-D942FCC977CA}" destId="{69667DBF-A073-4D30-972B-33EB005B09D0}" srcOrd="0" destOrd="0" parTransId="{FB0B48D7-790D-4B4B-859B-9AD723516779}" sibTransId="{322223A1-1173-422E-9624-7784EBB73552}"/>
    <dgm:cxn modelId="{62A393C7-B026-4C06-950A-86FA7CA915DD}" type="presParOf" srcId="{68F8AA52-8660-45B6-93D3-09253E7EEBC8}" destId="{1C5E009B-81FC-489E-8C3D-4BBE2664B672}" srcOrd="0" destOrd="0" presId="urn:microsoft.com/office/officeart/2018/2/layout/IconLabelList"/>
    <dgm:cxn modelId="{AC967648-DB99-4664-B1EB-4756D9CA3C5F}" type="presParOf" srcId="{1C5E009B-81FC-489E-8C3D-4BBE2664B672}" destId="{3E9D719B-DF25-426E-909C-41D6D2E3D027}" srcOrd="0" destOrd="0" presId="urn:microsoft.com/office/officeart/2018/2/layout/IconLabelList"/>
    <dgm:cxn modelId="{B12948B0-0547-4294-8B98-2B1C22E172D1}" type="presParOf" srcId="{1C5E009B-81FC-489E-8C3D-4BBE2664B672}" destId="{5FFD48CC-80F2-446A-B917-EAEF7F87EB9C}" srcOrd="1" destOrd="0" presId="urn:microsoft.com/office/officeart/2018/2/layout/IconLabelList"/>
    <dgm:cxn modelId="{D949EEE9-CA61-4EA9-ABFA-E6F65631D7BC}" type="presParOf" srcId="{1C5E009B-81FC-489E-8C3D-4BBE2664B672}" destId="{42432336-637C-4037-9FF9-56353F0AE86B}" srcOrd="2" destOrd="0" presId="urn:microsoft.com/office/officeart/2018/2/layout/IconLabelList"/>
    <dgm:cxn modelId="{FD70A795-6F73-4F49-BA27-707CE5337C3F}" type="presParOf" srcId="{68F8AA52-8660-45B6-93D3-09253E7EEBC8}" destId="{C5FD68CA-32B8-4D53-952F-2CE91DB8CEF2}" srcOrd="1" destOrd="0" presId="urn:microsoft.com/office/officeart/2018/2/layout/IconLabelList"/>
    <dgm:cxn modelId="{EE1647DF-8584-4C01-A2D8-22333CA3F3DB}" type="presParOf" srcId="{68F8AA52-8660-45B6-93D3-09253E7EEBC8}" destId="{A2017CCF-EEB3-48FA-AD3D-F47750B9A4AF}" srcOrd="2" destOrd="0" presId="urn:microsoft.com/office/officeart/2018/2/layout/IconLabelList"/>
    <dgm:cxn modelId="{8402FE44-60E5-4FA4-8ACF-FB6CC0EDDBA8}" type="presParOf" srcId="{A2017CCF-EEB3-48FA-AD3D-F47750B9A4AF}" destId="{45F8D535-D40D-430E-86E3-A49403919ABA}" srcOrd="0" destOrd="0" presId="urn:microsoft.com/office/officeart/2018/2/layout/IconLabelList"/>
    <dgm:cxn modelId="{ECCCD4B3-D04B-4A63-BF6E-4CCC61851567}" type="presParOf" srcId="{A2017CCF-EEB3-48FA-AD3D-F47750B9A4AF}" destId="{D3E1BC67-0684-4000-80E8-EBBA80C389E1}" srcOrd="1" destOrd="0" presId="urn:microsoft.com/office/officeart/2018/2/layout/IconLabelList"/>
    <dgm:cxn modelId="{3C91F9B6-30FD-4576-9BDD-615E75C279AB}" type="presParOf" srcId="{A2017CCF-EEB3-48FA-AD3D-F47750B9A4AF}" destId="{5AAE11AC-0926-4636-A42D-F79DBF40CA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EE63A-F1B2-4215-A2CD-1141F5727B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E04994F-619E-4B66-917B-1469BDEEAE37}">
      <dgm:prSet/>
      <dgm:spPr/>
      <dgm:t>
        <a:bodyPr/>
        <a:lstStyle/>
        <a:p>
          <a:r>
            <a:rPr lang="en-US" b="0" i="0"/>
            <a:t>• Programming Language: Java</a:t>
          </a:r>
          <a:endParaRPr lang="en-US"/>
        </a:p>
      </dgm:t>
    </dgm:pt>
    <dgm:pt modelId="{F25DB4BB-65B6-4301-97DF-F23EA9DD3492}" type="parTrans" cxnId="{D5C6C974-BEE5-4D3C-9769-BB867FEF0C7C}">
      <dgm:prSet/>
      <dgm:spPr/>
      <dgm:t>
        <a:bodyPr/>
        <a:lstStyle/>
        <a:p>
          <a:endParaRPr lang="en-US"/>
        </a:p>
      </dgm:t>
    </dgm:pt>
    <dgm:pt modelId="{66A977CA-7BA2-440D-9B9C-DEF9E1336008}" type="sibTrans" cxnId="{D5C6C974-BEE5-4D3C-9769-BB867FEF0C7C}">
      <dgm:prSet/>
      <dgm:spPr/>
      <dgm:t>
        <a:bodyPr/>
        <a:lstStyle/>
        <a:p>
          <a:endParaRPr lang="en-US"/>
        </a:p>
      </dgm:t>
    </dgm:pt>
    <dgm:pt modelId="{3044F39B-69F6-4C2B-AD54-1637D12660CD}">
      <dgm:prSet/>
      <dgm:spPr/>
      <dgm:t>
        <a:bodyPr/>
        <a:lstStyle/>
        <a:p>
          <a:r>
            <a:rPr lang="en-US" b="0" i="0"/>
            <a:t>• Database: Firebase Realtime Database</a:t>
          </a:r>
          <a:endParaRPr lang="en-US"/>
        </a:p>
      </dgm:t>
    </dgm:pt>
    <dgm:pt modelId="{A884D404-4162-42D0-803B-FAD89C54FDFA}" type="parTrans" cxnId="{6DC57294-7B7E-4518-8BDE-971EB3CF8EC7}">
      <dgm:prSet/>
      <dgm:spPr/>
      <dgm:t>
        <a:bodyPr/>
        <a:lstStyle/>
        <a:p>
          <a:endParaRPr lang="en-US"/>
        </a:p>
      </dgm:t>
    </dgm:pt>
    <dgm:pt modelId="{95E8FC5A-3E16-4C5C-8806-C6A577F24455}" type="sibTrans" cxnId="{6DC57294-7B7E-4518-8BDE-971EB3CF8EC7}">
      <dgm:prSet/>
      <dgm:spPr/>
      <dgm:t>
        <a:bodyPr/>
        <a:lstStyle/>
        <a:p>
          <a:endParaRPr lang="en-US"/>
        </a:p>
      </dgm:t>
    </dgm:pt>
    <dgm:pt modelId="{CA5A9B5B-B4AE-43DE-BF6F-01FF81B65FC7}">
      <dgm:prSet/>
      <dgm:spPr/>
      <dgm:t>
        <a:bodyPr/>
        <a:lstStyle/>
        <a:p>
          <a:r>
            <a:rPr lang="en-US" b="0" i="0"/>
            <a:t>• Authentication: Firebase Authentication</a:t>
          </a:r>
          <a:endParaRPr lang="en-US"/>
        </a:p>
      </dgm:t>
    </dgm:pt>
    <dgm:pt modelId="{506A1F5B-4220-4A54-A3DE-EBF20C54FBBB}" type="parTrans" cxnId="{E77A2300-9724-49BB-B730-4900E4BEE462}">
      <dgm:prSet/>
      <dgm:spPr/>
      <dgm:t>
        <a:bodyPr/>
        <a:lstStyle/>
        <a:p>
          <a:endParaRPr lang="en-US"/>
        </a:p>
      </dgm:t>
    </dgm:pt>
    <dgm:pt modelId="{FECADE89-CF42-4076-B792-CB2AD721C9F0}" type="sibTrans" cxnId="{E77A2300-9724-49BB-B730-4900E4BEE462}">
      <dgm:prSet/>
      <dgm:spPr/>
      <dgm:t>
        <a:bodyPr/>
        <a:lstStyle/>
        <a:p>
          <a:endParaRPr lang="en-US"/>
        </a:p>
      </dgm:t>
    </dgm:pt>
    <dgm:pt modelId="{A680BD7A-F5E8-4FE0-8FC4-24D6D9F3585F}">
      <dgm:prSet/>
      <dgm:spPr/>
      <dgm:t>
        <a:bodyPr/>
        <a:lstStyle/>
        <a:p>
          <a:r>
            <a:rPr lang="en-US" b="0" i="0"/>
            <a:t>• Frontend: Android XML for UI Design</a:t>
          </a:r>
          <a:endParaRPr lang="en-US"/>
        </a:p>
      </dgm:t>
    </dgm:pt>
    <dgm:pt modelId="{94C79DD7-EE2D-4A17-B576-085627338C43}" type="parTrans" cxnId="{4E4AF31D-A276-4CBC-A1E4-8B68B343A778}">
      <dgm:prSet/>
      <dgm:spPr/>
      <dgm:t>
        <a:bodyPr/>
        <a:lstStyle/>
        <a:p>
          <a:endParaRPr lang="en-US"/>
        </a:p>
      </dgm:t>
    </dgm:pt>
    <dgm:pt modelId="{A2F578D1-8530-408A-86DE-5741FA55388E}" type="sibTrans" cxnId="{4E4AF31D-A276-4CBC-A1E4-8B68B343A778}">
      <dgm:prSet/>
      <dgm:spPr/>
      <dgm:t>
        <a:bodyPr/>
        <a:lstStyle/>
        <a:p>
          <a:endParaRPr lang="en-US"/>
        </a:p>
      </dgm:t>
    </dgm:pt>
    <dgm:pt modelId="{DA1CE601-EFC5-4279-9FB3-43826A34E78A}">
      <dgm:prSet/>
      <dgm:spPr/>
      <dgm:t>
        <a:bodyPr/>
        <a:lstStyle/>
        <a:p>
          <a:r>
            <a:rPr lang="en-US" b="0" i="0"/>
            <a:t>• Backend: Java with Firebase SDK</a:t>
          </a:r>
          <a:endParaRPr lang="en-US"/>
        </a:p>
      </dgm:t>
    </dgm:pt>
    <dgm:pt modelId="{3AC2502F-035B-4562-B921-694F55B4A440}" type="parTrans" cxnId="{89CBE35B-EA61-4B30-8B48-92E28B14E1B1}">
      <dgm:prSet/>
      <dgm:spPr/>
      <dgm:t>
        <a:bodyPr/>
        <a:lstStyle/>
        <a:p>
          <a:endParaRPr lang="en-US"/>
        </a:p>
      </dgm:t>
    </dgm:pt>
    <dgm:pt modelId="{713BCF3D-B612-43BD-81D3-345983DD3E2E}" type="sibTrans" cxnId="{89CBE35B-EA61-4B30-8B48-92E28B14E1B1}">
      <dgm:prSet/>
      <dgm:spPr/>
      <dgm:t>
        <a:bodyPr/>
        <a:lstStyle/>
        <a:p>
          <a:endParaRPr lang="en-US"/>
        </a:p>
      </dgm:t>
    </dgm:pt>
    <dgm:pt modelId="{4B7C8215-1BD0-4F2D-AD9B-E16FB93284AB}" type="pres">
      <dgm:prSet presAssocID="{8E9EE63A-F1B2-4215-A2CD-1141F5727B63}" presName="root" presStyleCnt="0">
        <dgm:presLayoutVars>
          <dgm:dir/>
          <dgm:resizeHandles val="exact"/>
        </dgm:presLayoutVars>
      </dgm:prSet>
      <dgm:spPr/>
    </dgm:pt>
    <dgm:pt modelId="{7B44B0A2-9BDA-4A31-961A-152E571048D1}" type="pres">
      <dgm:prSet presAssocID="{9E04994F-619E-4B66-917B-1469BDEEAE37}" presName="compNode" presStyleCnt="0"/>
      <dgm:spPr/>
    </dgm:pt>
    <dgm:pt modelId="{44C89160-E621-46F2-A3F7-2F1A98571C1A}" type="pres">
      <dgm:prSet presAssocID="{9E04994F-619E-4B66-917B-1469BDEEAE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6C4115A-44DC-4CC5-8013-A57560CCA4BF}" type="pres">
      <dgm:prSet presAssocID="{9E04994F-619E-4B66-917B-1469BDEEAE37}" presName="spaceRect" presStyleCnt="0"/>
      <dgm:spPr/>
    </dgm:pt>
    <dgm:pt modelId="{F5873EC0-A823-4A18-A81B-F07B6F0D3938}" type="pres">
      <dgm:prSet presAssocID="{9E04994F-619E-4B66-917B-1469BDEEAE37}" presName="textRect" presStyleLbl="revTx" presStyleIdx="0" presStyleCnt="5">
        <dgm:presLayoutVars>
          <dgm:chMax val="1"/>
          <dgm:chPref val="1"/>
        </dgm:presLayoutVars>
      </dgm:prSet>
      <dgm:spPr/>
    </dgm:pt>
    <dgm:pt modelId="{4051E2BA-279B-40C5-B590-EE7A538FF39E}" type="pres">
      <dgm:prSet presAssocID="{66A977CA-7BA2-440D-9B9C-DEF9E1336008}" presName="sibTrans" presStyleCnt="0"/>
      <dgm:spPr/>
    </dgm:pt>
    <dgm:pt modelId="{37E8D14B-F8C7-4117-A0B2-701C45DFEDF3}" type="pres">
      <dgm:prSet presAssocID="{3044F39B-69F6-4C2B-AD54-1637D12660CD}" presName="compNode" presStyleCnt="0"/>
      <dgm:spPr/>
    </dgm:pt>
    <dgm:pt modelId="{82D8F339-A9D5-48A2-A6B5-228B792F8E50}" type="pres">
      <dgm:prSet presAssocID="{3044F39B-69F6-4C2B-AD54-1637D12660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9BD76D-1316-4C41-91AA-08B86200A870}" type="pres">
      <dgm:prSet presAssocID="{3044F39B-69F6-4C2B-AD54-1637D12660CD}" presName="spaceRect" presStyleCnt="0"/>
      <dgm:spPr/>
    </dgm:pt>
    <dgm:pt modelId="{A648B413-AE8C-4784-AD6F-5624FD76E0D8}" type="pres">
      <dgm:prSet presAssocID="{3044F39B-69F6-4C2B-AD54-1637D12660CD}" presName="textRect" presStyleLbl="revTx" presStyleIdx="1" presStyleCnt="5">
        <dgm:presLayoutVars>
          <dgm:chMax val="1"/>
          <dgm:chPref val="1"/>
        </dgm:presLayoutVars>
      </dgm:prSet>
      <dgm:spPr/>
    </dgm:pt>
    <dgm:pt modelId="{0B9B8BFD-3706-4384-85C3-3B6DB1B7CCDD}" type="pres">
      <dgm:prSet presAssocID="{95E8FC5A-3E16-4C5C-8806-C6A577F24455}" presName="sibTrans" presStyleCnt="0"/>
      <dgm:spPr/>
    </dgm:pt>
    <dgm:pt modelId="{F92748C3-7EEE-4A1D-9660-AF219E14CC97}" type="pres">
      <dgm:prSet presAssocID="{CA5A9B5B-B4AE-43DE-BF6F-01FF81B65FC7}" presName="compNode" presStyleCnt="0"/>
      <dgm:spPr/>
    </dgm:pt>
    <dgm:pt modelId="{DDF96BAD-E912-4695-BF3F-838D91443969}" type="pres">
      <dgm:prSet presAssocID="{CA5A9B5B-B4AE-43DE-BF6F-01FF81B65FC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B8C500D-F2FA-4758-966F-BDD0E7ADE27C}" type="pres">
      <dgm:prSet presAssocID="{CA5A9B5B-B4AE-43DE-BF6F-01FF81B65FC7}" presName="spaceRect" presStyleCnt="0"/>
      <dgm:spPr/>
    </dgm:pt>
    <dgm:pt modelId="{8247B7EB-4A88-47F7-AF1D-9A41E9216738}" type="pres">
      <dgm:prSet presAssocID="{CA5A9B5B-B4AE-43DE-BF6F-01FF81B65FC7}" presName="textRect" presStyleLbl="revTx" presStyleIdx="2" presStyleCnt="5">
        <dgm:presLayoutVars>
          <dgm:chMax val="1"/>
          <dgm:chPref val="1"/>
        </dgm:presLayoutVars>
      </dgm:prSet>
      <dgm:spPr/>
    </dgm:pt>
    <dgm:pt modelId="{FD9397FA-33CC-4DFD-AB7F-336CBEDAFF0C}" type="pres">
      <dgm:prSet presAssocID="{FECADE89-CF42-4076-B792-CB2AD721C9F0}" presName="sibTrans" presStyleCnt="0"/>
      <dgm:spPr/>
    </dgm:pt>
    <dgm:pt modelId="{D3D085BD-3AEA-4D52-A2D4-187364742B31}" type="pres">
      <dgm:prSet presAssocID="{A680BD7A-F5E8-4FE0-8FC4-24D6D9F3585F}" presName="compNode" presStyleCnt="0"/>
      <dgm:spPr/>
    </dgm:pt>
    <dgm:pt modelId="{6D293834-664F-4867-B0CF-EDB4140152B7}" type="pres">
      <dgm:prSet presAssocID="{A680BD7A-F5E8-4FE0-8FC4-24D6D9F358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8B2524-91D4-4070-9856-68E7E15165C6}" type="pres">
      <dgm:prSet presAssocID="{A680BD7A-F5E8-4FE0-8FC4-24D6D9F3585F}" presName="spaceRect" presStyleCnt="0"/>
      <dgm:spPr/>
    </dgm:pt>
    <dgm:pt modelId="{E029660F-1B3E-477E-94B5-705C704BFFA0}" type="pres">
      <dgm:prSet presAssocID="{A680BD7A-F5E8-4FE0-8FC4-24D6D9F3585F}" presName="textRect" presStyleLbl="revTx" presStyleIdx="3" presStyleCnt="5">
        <dgm:presLayoutVars>
          <dgm:chMax val="1"/>
          <dgm:chPref val="1"/>
        </dgm:presLayoutVars>
      </dgm:prSet>
      <dgm:spPr/>
    </dgm:pt>
    <dgm:pt modelId="{ED4E05CE-3529-41B4-AE79-9BDB0FEE5D1F}" type="pres">
      <dgm:prSet presAssocID="{A2F578D1-8530-408A-86DE-5741FA55388E}" presName="sibTrans" presStyleCnt="0"/>
      <dgm:spPr/>
    </dgm:pt>
    <dgm:pt modelId="{5BB8B624-E0E6-4A55-A9ED-3CB816D2DD0A}" type="pres">
      <dgm:prSet presAssocID="{DA1CE601-EFC5-4279-9FB3-43826A34E78A}" presName="compNode" presStyleCnt="0"/>
      <dgm:spPr/>
    </dgm:pt>
    <dgm:pt modelId="{C14551A8-1A13-4ECA-ABAD-00488E091167}" type="pres">
      <dgm:prSet presAssocID="{DA1CE601-EFC5-4279-9FB3-43826A34E7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64F017-6A0D-405C-9AF6-F4DA19CF7BBE}" type="pres">
      <dgm:prSet presAssocID="{DA1CE601-EFC5-4279-9FB3-43826A34E78A}" presName="spaceRect" presStyleCnt="0"/>
      <dgm:spPr/>
    </dgm:pt>
    <dgm:pt modelId="{EAB9C16E-B480-480E-B539-24F63B8D59FE}" type="pres">
      <dgm:prSet presAssocID="{DA1CE601-EFC5-4279-9FB3-43826A34E7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77A2300-9724-49BB-B730-4900E4BEE462}" srcId="{8E9EE63A-F1B2-4215-A2CD-1141F5727B63}" destId="{CA5A9B5B-B4AE-43DE-BF6F-01FF81B65FC7}" srcOrd="2" destOrd="0" parTransId="{506A1F5B-4220-4A54-A3DE-EBF20C54FBBB}" sibTransId="{FECADE89-CF42-4076-B792-CB2AD721C9F0}"/>
    <dgm:cxn modelId="{A9B0C50A-6D86-43BA-AA75-D8F39BA3B86C}" type="presOf" srcId="{A680BD7A-F5E8-4FE0-8FC4-24D6D9F3585F}" destId="{E029660F-1B3E-477E-94B5-705C704BFFA0}" srcOrd="0" destOrd="0" presId="urn:microsoft.com/office/officeart/2018/2/layout/IconLabelList"/>
    <dgm:cxn modelId="{DE2CC40C-811E-4AD3-934C-C1AE2FB78B3B}" type="presOf" srcId="{3044F39B-69F6-4C2B-AD54-1637D12660CD}" destId="{A648B413-AE8C-4784-AD6F-5624FD76E0D8}" srcOrd="0" destOrd="0" presId="urn:microsoft.com/office/officeart/2018/2/layout/IconLabelList"/>
    <dgm:cxn modelId="{4E4AF31D-A276-4CBC-A1E4-8B68B343A778}" srcId="{8E9EE63A-F1B2-4215-A2CD-1141F5727B63}" destId="{A680BD7A-F5E8-4FE0-8FC4-24D6D9F3585F}" srcOrd="3" destOrd="0" parTransId="{94C79DD7-EE2D-4A17-B576-085627338C43}" sibTransId="{A2F578D1-8530-408A-86DE-5741FA55388E}"/>
    <dgm:cxn modelId="{03E6A822-7F00-4F04-9DE0-1F0A42C03844}" type="presOf" srcId="{CA5A9B5B-B4AE-43DE-BF6F-01FF81B65FC7}" destId="{8247B7EB-4A88-47F7-AF1D-9A41E9216738}" srcOrd="0" destOrd="0" presId="urn:microsoft.com/office/officeart/2018/2/layout/IconLabelList"/>
    <dgm:cxn modelId="{0E21553C-BF23-4D4B-A5E9-D0E7F9E08277}" type="presOf" srcId="{DA1CE601-EFC5-4279-9FB3-43826A34E78A}" destId="{EAB9C16E-B480-480E-B539-24F63B8D59FE}" srcOrd="0" destOrd="0" presId="urn:microsoft.com/office/officeart/2018/2/layout/IconLabelList"/>
    <dgm:cxn modelId="{89CBE35B-EA61-4B30-8B48-92E28B14E1B1}" srcId="{8E9EE63A-F1B2-4215-A2CD-1141F5727B63}" destId="{DA1CE601-EFC5-4279-9FB3-43826A34E78A}" srcOrd="4" destOrd="0" parTransId="{3AC2502F-035B-4562-B921-694F55B4A440}" sibTransId="{713BCF3D-B612-43BD-81D3-345983DD3E2E}"/>
    <dgm:cxn modelId="{D5C6C974-BEE5-4D3C-9769-BB867FEF0C7C}" srcId="{8E9EE63A-F1B2-4215-A2CD-1141F5727B63}" destId="{9E04994F-619E-4B66-917B-1469BDEEAE37}" srcOrd="0" destOrd="0" parTransId="{F25DB4BB-65B6-4301-97DF-F23EA9DD3492}" sibTransId="{66A977CA-7BA2-440D-9B9C-DEF9E1336008}"/>
    <dgm:cxn modelId="{2C8C1289-3E08-4945-B4F9-808F93F897A2}" type="presOf" srcId="{8E9EE63A-F1B2-4215-A2CD-1141F5727B63}" destId="{4B7C8215-1BD0-4F2D-AD9B-E16FB93284AB}" srcOrd="0" destOrd="0" presId="urn:microsoft.com/office/officeart/2018/2/layout/IconLabelList"/>
    <dgm:cxn modelId="{6DC57294-7B7E-4518-8BDE-971EB3CF8EC7}" srcId="{8E9EE63A-F1B2-4215-A2CD-1141F5727B63}" destId="{3044F39B-69F6-4C2B-AD54-1637D12660CD}" srcOrd="1" destOrd="0" parTransId="{A884D404-4162-42D0-803B-FAD89C54FDFA}" sibTransId="{95E8FC5A-3E16-4C5C-8806-C6A577F24455}"/>
    <dgm:cxn modelId="{38024EE3-1EBE-4B49-B589-5BC724A8BE32}" type="presOf" srcId="{9E04994F-619E-4B66-917B-1469BDEEAE37}" destId="{F5873EC0-A823-4A18-A81B-F07B6F0D3938}" srcOrd="0" destOrd="0" presId="urn:microsoft.com/office/officeart/2018/2/layout/IconLabelList"/>
    <dgm:cxn modelId="{15F86805-BFEF-47E5-9E58-5CAD3965CCA3}" type="presParOf" srcId="{4B7C8215-1BD0-4F2D-AD9B-E16FB93284AB}" destId="{7B44B0A2-9BDA-4A31-961A-152E571048D1}" srcOrd="0" destOrd="0" presId="urn:microsoft.com/office/officeart/2018/2/layout/IconLabelList"/>
    <dgm:cxn modelId="{CF211E74-8BA8-490A-A295-0A82EE15F079}" type="presParOf" srcId="{7B44B0A2-9BDA-4A31-961A-152E571048D1}" destId="{44C89160-E621-46F2-A3F7-2F1A98571C1A}" srcOrd="0" destOrd="0" presId="urn:microsoft.com/office/officeart/2018/2/layout/IconLabelList"/>
    <dgm:cxn modelId="{ADA776F7-54C4-4A6A-BDB4-5419064F092A}" type="presParOf" srcId="{7B44B0A2-9BDA-4A31-961A-152E571048D1}" destId="{46C4115A-44DC-4CC5-8013-A57560CCA4BF}" srcOrd="1" destOrd="0" presId="urn:microsoft.com/office/officeart/2018/2/layout/IconLabelList"/>
    <dgm:cxn modelId="{0DDE0834-651A-438B-BE24-CC8B48FFC394}" type="presParOf" srcId="{7B44B0A2-9BDA-4A31-961A-152E571048D1}" destId="{F5873EC0-A823-4A18-A81B-F07B6F0D3938}" srcOrd="2" destOrd="0" presId="urn:microsoft.com/office/officeart/2018/2/layout/IconLabelList"/>
    <dgm:cxn modelId="{EF3BAD20-3DAD-42C1-A44A-C4EA54AE713F}" type="presParOf" srcId="{4B7C8215-1BD0-4F2D-AD9B-E16FB93284AB}" destId="{4051E2BA-279B-40C5-B590-EE7A538FF39E}" srcOrd="1" destOrd="0" presId="urn:microsoft.com/office/officeart/2018/2/layout/IconLabelList"/>
    <dgm:cxn modelId="{271B3DC4-71A4-4C79-A98C-2E0DA8FFEC85}" type="presParOf" srcId="{4B7C8215-1BD0-4F2D-AD9B-E16FB93284AB}" destId="{37E8D14B-F8C7-4117-A0B2-701C45DFEDF3}" srcOrd="2" destOrd="0" presId="urn:microsoft.com/office/officeart/2018/2/layout/IconLabelList"/>
    <dgm:cxn modelId="{AF40D8F1-34CC-4B6B-ADCB-EF1A7BE09B79}" type="presParOf" srcId="{37E8D14B-F8C7-4117-A0B2-701C45DFEDF3}" destId="{82D8F339-A9D5-48A2-A6B5-228B792F8E50}" srcOrd="0" destOrd="0" presId="urn:microsoft.com/office/officeart/2018/2/layout/IconLabelList"/>
    <dgm:cxn modelId="{FC97D461-0637-4276-B274-0433DDFCA903}" type="presParOf" srcId="{37E8D14B-F8C7-4117-A0B2-701C45DFEDF3}" destId="{729BD76D-1316-4C41-91AA-08B86200A870}" srcOrd="1" destOrd="0" presId="urn:microsoft.com/office/officeart/2018/2/layout/IconLabelList"/>
    <dgm:cxn modelId="{023AEA4F-59DA-4408-AD73-EFF7463149B5}" type="presParOf" srcId="{37E8D14B-F8C7-4117-A0B2-701C45DFEDF3}" destId="{A648B413-AE8C-4784-AD6F-5624FD76E0D8}" srcOrd="2" destOrd="0" presId="urn:microsoft.com/office/officeart/2018/2/layout/IconLabelList"/>
    <dgm:cxn modelId="{6CE76E5D-8AA3-43C9-86E5-A23A176D771A}" type="presParOf" srcId="{4B7C8215-1BD0-4F2D-AD9B-E16FB93284AB}" destId="{0B9B8BFD-3706-4384-85C3-3B6DB1B7CCDD}" srcOrd="3" destOrd="0" presId="urn:microsoft.com/office/officeart/2018/2/layout/IconLabelList"/>
    <dgm:cxn modelId="{6DB864D5-C529-42B8-89DF-4D1C82CC38EF}" type="presParOf" srcId="{4B7C8215-1BD0-4F2D-AD9B-E16FB93284AB}" destId="{F92748C3-7EEE-4A1D-9660-AF219E14CC97}" srcOrd="4" destOrd="0" presId="urn:microsoft.com/office/officeart/2018/2/layout/IconLabelList"/>
    <dgm:cxn modelId="{77757CB4-8C09-479E-80CF-DC6B85ED4DF2}" type="presParOf" srcId="{F92748C3-7EEE-4A1D-9660-AF219E14CC97}" destId="{DDF96BAD-E912-4695-BF3F-838D91443969}" srcOrd="0" destOrd="0" presId="urn:microsoft.com/office/officeart/2018/2/layout/IconLabelList"/>
    <dgm:cxn modelId="{C9C7C627-E797-4AD8-A520-9B6C47A373F8}" type="presParOf" srcId="{F92748C3-7EEE-4A1D-9660-AF219E14CC97}" destId="{5B8C500D-F2FA-4758-966F-BDD0E7ADE27C}" srcOrd="1" destOrd="0" presId="urn:microsoft.com/office/officeart/2018/2/layout/IconLabelList"/>
    <dgm:cxn modelId="{DEDAFB50-3BCC-40B8-8EE7-54EF4F189DC0}" type="presParOf" srcId="{F92748C3-7EEE-4A1D-9660-AF219E14CC97}" destId="{8247B7EB-4A88-47F7-AF1D-9A41E9216738}" srcOrd="2" destOrd="0" presId="urn:microsoft.com/office/officeart/2018/2/layout/IconLabelList"/>
    <dgm:cxn modelId="{F26001F9-9D23-40C0-A678-974676D300C6}" type="presParOf" srcId="{4B7C8215-1BD0-4F2D-AD9B-E16FB93284AB}" destId="{FD9397FA-33CC-4DFD-AB7F-336CBEDAFF0C}" srcOrd="5" destOrd="0" presId="urn:microsoft.com/office/officeart/2018/2/layout/IconLabelList"/>
    <dgm:cxn modelId="{1AEA0AFA-90A7-48F2-8378-CDE3906C731B}" type="presParOf" srcId="{4B7C8215-1BD0-4F2D-AD9B-E16FB93284AB}" destId="{D3D085BD-3AEA-4D52-A2D4-187364742B31}" srcOrd="6" destOrd="0" presId="urn:microsoft.com/office/officeart/2018/2/layout/IconLabelList"/>
    <dgm:cxn modelId="{0314A649-7DD1-4180-BB77-30ADC70F43AA}" type="presParOf" srcId="{D3D085BD-3AEA-4D52-A2D4-187364742B31}" destId="{6D293834-664F-4867-B0CF-EDB4140152B7}" srcOrd="0" destOrd="0" presId="urn:microsoft.com/office/officeart/2018/2/layout/IconLabelList"/>
    <dgm:cxn modelId="{2108E166-E497-4D48-9D56-C9ADC5284422}" type="presParOf" srcId="{D3D085BD-3AEA-4D52-A2D4-187364742B31}" destId="{038B2524-91D4-4070-9856-68E7E15165C6}" srcOrd="1" destOrd="0" presId="urn:microsoft.com/office/officeart/2018/2/layout/IconLabelList"/>
    <dgm:cxn modelId="{DB3ADA99-1D15-4030-A195-875DF2A345F8}" type="presParOf" srcId="{D3D085BD-3AEA-4D52-A2D4-187364742B31}" destId="{E029660F-1B3E-477E-94B5-705C704BFFA0}" srcOrd="2" destOrd="0" presId="urn:microsoft.com/office/officeart/2018/2/layout/IconLabelList"/>
    <dgm:cxn modelId="{6024FC5A-5B29-4489-9752-7E44D4D06A76}" type="presParOf" srcId="{4B7C8215-1BD0-4F2D-AD9B-E16FB93284AB}" destId="{ED4E05CE-3529-41B4-AE79-9BDB0FEE5D1F}" srcOrd="7" destOrd="0" presId="urn:microsoft.com/office/officeart/2018/2/layout/IconLabelList"/>
    <dgm:cxn modelId="{641A6BC9-B9D5-45CD-BA0B-33412B6468F9}" type="presParOf" srcId="{4B7C8215-1BD0-4F2D-AD9B-E16FB93284AB}" destId="{5BB8B624-E0E6-4A55-A9ED-3CB816D2DD0A}" srcOrd="8" destOrd="0" presId="urn:microsoft.com/office/officeart/2018/2/layout/IconLabelList"/>
    <dgm:cxn modelId="{CA8BF6DD-FB49-469C-B381-71E27720C584}" type="presParOf" srcId="{5BB8B624-E0E6-4A55-A9ED-3CB816D2DD0A}" destId="{C14551A8-1A13-4ECA-ABAD-00488E091167}" srcOrd="0" destOrd="0" presId="urn:microsoft.com/office/officeart/2018/2/layout/IconLabelList"/>
    <dgm:cxn modelId="{8DB9D8D9-A6C8-4135-893B-95AD3A8249F8}" type="presParOf" srcId="{5BB8B624-E0E6-4A55-A9ED-3CB816D2DD0A}" destId="{5E64F017-6A0D-405C-9AF6-F4DA19CF7BBE}" srcOrd="1" destOrd="0" presId="urn:microsoft.com/office/officeart/2018/2/layout/IconLabelList"/>
    <dgm:cxn modelId="{7FDC6094-5B12-41CF-B1B7-4CA0C432D010}" type="presParOf" srcId="{5BB8B624-E0E6-4A55-A9ED-3CB816D2DD0A}" destId="{EAB9C16E-B480-480E-B539-24F63B8D59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D7782F-4A7F-4AF7-BFE6-C2AF1BAE7A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37AF1BD-E4A7-41D0-A981-A814239B7BB6}">
      <dgm:prSet/>
      <dgm:spPr/>
      <dgm:t>
        <a:bodyPr/>
        <a:lstStyle/>
        <a:p>
          <a:r>
            <a:rPr lang="en-US" b="0" i="0"/>
            <a:t>• Singleton for Database Handling.</a:t>
          </a:r>
          <a:endParaRPr lang="en-US"/>
        </a:p>
      </dgm:t>
    </dgm:pt>
    <dgm:pt modelId="{06B512B9-6A16-4B2E-98FA-D05104B6FE44}" type="parTrans" cxnId="{3906E237-08E1-48FD-AA1A-72B775E73529}">
      <dgm:prSet/>
      <dgm:spPr/>
      <dgm:t>
        <a:bodyPr/>
        <a:lstStyle/>
        <a:p>
          <a:endParaRPr lang="en-US"/>
        </a:p>
      </dgm:t>
    </dgm:pt>
    <dgm:pt modelId="{2117FC8A-15FF-4B39-B5BE-A2ECFBA5BB77}" type="sibTrans" cxnId="{3906E237-08E1-48FD-AA1A-72B775E73529}">
      <dgm:prSet/>
      <dgm:spPr/>
      <dgm:t>
        <a:bodyPr/>
        <a:lstStyle/>
        <a:p>
          <a:endParaRPr lang="en-US"/>
        </a:p>
      </dgm:t>
    </dgm:pt>
    <dgm:pt modelId="{74A53976-0D06-4150-A218-A8238105662D}">
      <dgm:prSet/>
      <dgm:spPr/>
      <dgm:t>
        <a:bodyPr/>
        <a:lstStyle/>
        <a:p>
          <a:r>
            <a:rPr lang="en-US" b="0" i="0"/>
            <a:t>• MVC Architecture for App Structure.</a:t>
          </a:r>
          <a:endParaRPr lang="en-US"/>
        </a:p>
      </dgm:t>
    </dgm:pt>
    <dgm:pt modelId="{6EC9FDEB-FA58-4F38-A6E1-55A8CEBDD2E1}" type="parTrans" cxnId="{7DCE2322-E6D7-47B2-B85F-1DD933EF774C}">
      <dgm:prSet/>
      <dgm:spPr/>
      <dgm:t>
        <a:bodyPr/>
        <a:lstStyle/>
        <a:p>
          <a:endParaRPr lang="en-US"/>
        </a:p>
      </dgm:t>
    </dgm:pt>
    <dgm:pt modelId="{726FB9EF-3062-4E55-9350-272D951CD50E}" type="sibTrans" cxnId="{7DCE2322-E6D7-47B2-B85F-1DD933EF774C}">
      <dgm:prSet/>
      <dgm:spPr/>
      <dgm:t>
        <a:bodyPr/>
        <a:lstStyle/>
        <a:p>
          <a:endParaRPr lang="en-US"/>
        </a:p>
      </dgm:t>
    </dgm:pt>
    <dgm:pt modelId="{69D77A9E-C9CF-4718-BC49-AE17B1CD7991}">
      <dgm:prSet/>
      <dgm:spPr/>
      <dgm:t>
        <a:bodyPr/>
        <a:lstStyle/>
        <a:p>
          <a:r>
            <a:rPr lang="en-US" b="0" i="0"/>
            <a:t>• Factory</a:t>
          </a:r>
          <a:endParaRPr lang="en-US"/>
        </a:p>
      </dgm:t>
    </dgm:pt>
    <dgm:pt modelId="{471A5F97-92B1-42BE-A900-C6000942ADC3}" type="parTrans" cxnId="{79820977-18CE-42E8-B31D-615E02CF4B92}">
      <dgm:prSet/>
      <dgm:spPr/>
      <dgm:t>
        <a:bodyPr/>
        <a:lstStyle/>
        <a:p>
          <a:endParaRPr lang="en-US"/>
        </a:p>
      </dgm:t>
    </dgm:pt>
    <dgm:pt modelId="{FCD80CBB-7E67-488E-ACBA-EA21DF5ED538}" type="sibTrans" cxnId="{79820977-18CE-42E8-B31D-615E02CF4B92}">
      <dgm:prSet/>
      <dgm:spPr/>
      <dgm:t>
        <a:bodyPr/>
        <a:lstStyle/>
        <a:p>
          <a:endParaRPr lang="en-US"/>
        </a:p>
      </dgm:t>
    </dgm:pt>
    <dgm:pt modelId="{24298C49-D75F-4DA3-B391-33C3C79B1B75}">
      <dgm:prSet/>
      <dgm:spPr/>
      <dgm:t>
        <a:bodyPr/>
        <a:lstStyle/>
        <a:p>
          <a:r>
            <a:rPr lang="en-US" b="0" i="0"/>
            <a:t>• Builder</a:t>
          </a:r>
          <a:endParaRPr lang="en-US"/>
        </a:p>
      </dgm:t>
    </dgm:pt>
    <dgm:pt modelId="{EAB5510A-FDE0-42F7-A87B-86394BB3C64C}" type="parTrans" cxnId="{E901E1AF-42AB-4B22-A552-536E466C8BEE}">
      <dgm:prSet/>
      <dgm:spPr/>
      <dgm:t>
        <a:bodyPr/>
        <a:lstStyle/>
        <a:p>
          <a:endParaRPr lang="en-US"/>
        </a:p>
      </dgm:t>
    </dgm:pt>
    <dgm:pt modelId="{97D4826A-2622-45E4-B61F-19A42890E3B6}" type="sibTrans" cxnId="{E901E1AF-42AB-4B22-A552-536E466C8BEE}">
      <dgm:prSet/>
      <dgm:spPr/>
      <dgm:t>
        <a:bodyPr/>
        <a:lstStyle/>
        <a:p>
          <a:endParaRPr lang="en-US"/>
        </a:p>
      </dgm:t>
    </dgm:pt>
    <dgm:pt modelId="{6B2BCC74-5F53-4492-922E-AB929D024DE6}" type="pres">
      <dgm:prSet presAssocID="{F5D7782F-4A7F-4AF7-BFE6-C2AF1BAE7A44}" presName="root" presStyleCnt="0">
        <dgm:presLayoutVars>
          <dgm:dir/>
          <dgm:resizeHandles val="exact"/>
        </dgm:presLayoutVars>
      </dgm:prSet>
      <dgm:spPr/>
    </dgm:pt>
    <dgm:pt modelId="{FDEFBBEF-505F-4516-9A11-EFB315769106}" type="pres">
      <dgm:prSet presAssocID="{B37AF1BD-E4A7-41D0-A981-A814239B7BB6}" presName="compNode" presStyleCnt="0"/>
      <dgm:spPr/>
    </dgm:pt>
    <dgm:pt modelId="{437767D4-EE69-4F6A-9346-14A02C9CE38E}" type="pres">
      <dgm:prSet presAssocID="{B37AF1BD-E4A7-41D0-A981-A814239B7B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FD8E8F-FC91-4C27-B903-4512EBF7FE18}" type="pres">
      <dgm:prSet presAssocID="{B37AF1BD-E4A7-41D0-A981-A814239B7BB6}" presName="spaceRect" presStyleCnt="0"/>
      <dgm:spPr/>
    </dgm:pt>
    <dgm:pt modelId="{BB8385C5-CF3A-47B3-9C1B-A684E46ECE7E}" type="pres">
      <dgm:prSet presAssocID="{B37AF1BD-E4A7-41D0-A981-A814239B7BB6}" presName="textRect" presStyleLbl="revTx" presStyleIdx="0" presStyleCnt="4">
        <dgm:presLayoutVars>
          <dgm:chMax val="1"/>
          <dgm:chPref val="1"/>
        </dgm:presLayoutVars>
      </dgm:prSet>
      <dgm:spPr/>
    </dgm:pt>
    <dgm:pt modelId="{604B2199-367C-4A1A-BA23-3E437F6F69CD}" type="pres">
      <dgm:prSet presAssocID="{2117FC8A-15FF-4B39-B5BE-A2ECFBA5BB77}" presName="sibTrans" presStyleCnt="0"/>
      <dgm:spPr/>
    </dgm:pt>
    <dgm:pt modelId="{FF2E9815-AD55-4791-9E04-5EB5546B0AD4}" type="pres">
      <dgm:prSet presAssocID="{74A53976-0D06-4150-A218-A8238105662D}" presName="compNode" presStyleCnt="0"/>
      <dgm:spPr/>
    </dgm:pt>
    <dgm:pt modelId="{52D40B60-9531-4399-8A1F-45D7B21875D9}" type="pres">
      <dgm:prSet presAssocID="{74A53976-0D06-4150-A218-A823810566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B04F85B-94A4-4603-9CE8-E1767607C797}" type="pres">
      <dgm:prSet presAssocID="{74A53976-0D06-4150-A218-A8238105662D}" presName="spaceRect" presStyleCnt="0"/>
      <dgm:spPr/>
    </dgm:pt>
    <dgm:pt modelId="{5ACA922C-6F3D-4908-B9C4-C1F2167D2268}" type="pres">
      <dgm:prSet presAssocID="{74A53976-0D06-4150-A218-A8238105662D}" presName="textRect" presStyleLbl="revTx" presStyleIdx="1" presStyleCnt="4">
        <dgm:presLayoutVars>
          <dgm:chMax val="1"/>
          <dgm:chPref val="1"/>
        </dgm:presLayoutVars>
      </dgm:prSet>
      <dgm:spPr/>
    </dgm:pt>
    <dgm:pt modelId="{DD1CA7AE-F7BF-453B-8ED4-7A6E7452C135}" type="pres">
      <dgm:prSet presAssocID="{726FB9EF-3062-4E55-9350-272D951CD50E}" presName="sibTrans" presStyleCnt="0"/>
      <dgm:spPr/>
    </dgm:pt>
    <dgm:pt modelId="{D2601F5D-43B5-4FDC-876B-6D413159355B}" type="pres">
      <dgm:prSet presAssocID="{69D77A9E-C9CF-4718-BC49-AE17B1CD7991}" presName="compNode" presStyleCnt="0"/>
      <dgm:spPr/>
    </dgm:pt>
    <dgm:pt modelId="{35F457E7-3F45-4D8B-8ED0-A44AD1AA945F}" type="pres">
      <dgm:prSet presAssocID="{69D77A9E-C9CF-4718-BC49-AE17B1CD79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BB11F26-A689-4713-BFF0-C82E61018DC1}" type="pres">
      <dgm:prSet presAssocID="{69D77A9E-C9CF-4718-BC49-AE17B1CD7991}" presName="spaceRect" presStyleCnt="0"/>
      <dgm:spPr/>
    </dgm:pt>
    <dgm:pt modelId="{42FA68F7-CA36-4ED0-BF3C-CE0B44D051A9}" type="pres">
      <dgm:prSet presAssocID="{69D77A9E-C9CF-4718-BC49-AE17B1CD7991}" presName="textRect" presStyleLbl="revTx" presStyleIdx="2" presStyleCnt="4">
        <dgm:presLayoutVars>
          <dgm:chMax val="1"/>
          <dgm:chPref val="1"/>
        </dgm:presLayoutVars>
      </dgm:prSet>
      <dgm:spPr/>
    </dgm:pt>
    <dgm:pt modelId="{BFA19C56-6B5E-4050-9812-97D4AB77A5F0}" type="pres">
      <dgm:prSet presAssocID="{FCD80CBB-7E67-488E-ACBA-EA21DF5ED538}" presName="sibTrans" presStyleCnt="0"/>
      <dgm:spPr/>
    </dgm:pt>
    <dgm:pt modelId="{AF5121B1-09EA-43FE-A649-DCF03CC97376}" type="pres">
      <dgm:prSet presAssocID="{24298C49-D75F-4DA3-B391-33C3C79B1B75}" presName="compNode" presStyleCnt="0"/>
      <dgm:spPr/>
    </dgm:pt>
    <dgm:pt modelId="{825FF6A3-FE4A-4B39-A5E6-8AE5663798C2}" type="pres">
      <dgm:prSet presAssocID="{24298C49-D75F-4DA3-B391-33C3C79B1B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9FD68AF1-4D88-43EA-982F-28CAF711EAD9}" type="pres">
      <dgm:prSet presAssocID="{24298C49-D75F-4DA3-B391-33C3C79B1B75}" presName="spaceRect" presStyleCnt="0"/>
      <dgm:spPr/>
    </dgm:pt>
    <dgm:pt modelId="{50E5B4C3-1E86-47B7-88BD-B6E68CDCEE29}" type="pres">
      <dgm:prSet presAssocID="{24298C49-D75F-4DA3-B391-33C3C79B1B7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CE2322-E6D7-47B2-B85F-1DD933EF774C}" srcId="{F5D7782F-4A7F-4AF7-BFE6-C2AF1BAE7A44}" destId="{74A53976-0D06-4150-A218-A8238105662D}" srcOrd="1" destOrd="0" parTransId="{6EC9FDEB-FA58-4F38-A6E1-55A8CEBDD2E1}" sibTransId="{726FB9EF-3062-4E55-9350-272D951CD50E}"/>
    <dgm:cxn modelId="{3906E237-08E1-48FD-AA1A-72B775E73529}" srcId="{F5D7782F-4A7F-4AF7-BFE6-C2AF1BAE7A44}" destId="{B37AF1BD-E4A7-41D0-A981-A814239B7BB6}" srcOrd="0" destOrd="0" parTransId="{06B512B9-6A16-4B2E-98FA-D05104B6FE44}" sibTransId="{2117FC8A-15FF-4B39-B5BE-A2ECFBA5BB77}"/>
    <dgm:cxn modelId="{AA0CCD3C-7D1A-4414-B753-590BAD6B8FE6}" type="presOf" srcId="{74A53976-0D06-4150-A218-A8238105662D}" destId="{5ACA922C-6F3D-4908-B9C4-C1F2167D2268}" srcOrd="0" destOrd="0" presId="urn:microsoft.com/office/officeart/2018/2/layout/IconLabelList"/>
    <dgm:cxn modelId="{53ECFC6E-D002-4C7B-987E-02A6BAFDAFA1}" type="presOf" srcId="{24298C49-D75F-4DA3-B391-33C3C79B1B75}" destId="{50E5B4C3-1E86-47B7-88BD-B6E68CDCEE29}" srcOrd="0" destOrd="0" presId="urn:microsoft.com/office/officeart/2018/2/layout/IconLabelList"/>
    <dgm:cxn modelId="{79820977-18CE-42E8-B31D-615E02CF4B92}" srcId="{F5D7782F-4A7F-4AF7-BFE6-C2AF1BAE7A44}" destId="{69D77A9E-C9CF-4718-BC49-AE17B1CD7991}" srcOrd="2" destOrd="0" parTransId="{471A5F97-92B1-42BE-A900-C6000942ADC3}" sibTransId="{FCD80CBB-7E67-488E-ACBA-EA21DF5ED538}"/>
    <dgm:cxn modelId="{4B95A6A4-A18C-44A8-A825-FD70BA3EFCCA}" type="presOf" srcId="{F5D7782F-4A7F-4AF7-BFE6-C2AF1BAE7A44}" destId="{6B2BCC74-5F53-4492-922E-AB929D024DE6}" srcOrd="0" destOrd="0" presId="urn:microsoft.com/office/officeart/2018/2/layout/IconLabelList"/>
    <dgm:cxn modelId="{E901E1AF-42AB-4B22-A552-536E466C8BEE}" srcId="{F5D7782F-4A7F-4AF7-BFE6-C2AF1BAE7A44}" destId="{24298C49-D75F-4DA3-B391-33C3C79B1B75}" srcOrd="3" destOrd="0" parTransId="{EAB5510A-FDE0-42F7-A87B-86394BB3C64C}" sibTransId="{97D4826A-2622-45E4-B61F-19A42890E3B6}"/>
    <dgm:cxn modelId="{48DF27C4-06B4-4E94-8AF4-BA7664A54F95}" type="presOf" srcId="{69D77A9E-C9CF-4718-BC49-AE17B1CD7991}" destId="{42FA68F7-CA36-4ED0-BF3C-CE0B44D051A9}" srcOrd="0" destOrd="0" presId="urn:microsoft.com/office/officeart/2018/2/layout/IconLabelList"/>
    <dgm:cxn modelId="{2F9529E6-4AD2-4DE3-BDF5-4C3FD2C82E89}" type="presOf" srcId="{B37AF1BD-E4A7-41D0-A981-A814239B7BB6}" destId="{BB8385C5-CF3A-47B3-9C1B-A684E46ECE7E}" srcOrd="0" destOrd="0" presId="urn:microsoft.com/office/officeart/2018/2/layout/IconLabelList"/>
    <dgm:cxn modelId="{BF0D9263-CCA6-415C-AC58-287DC4A74C24}" type="presParOf" srcId="{6B2BCC74-5F53-4492-922E-AB929D024DE6}" destId="{FDEFBBEF-505F-4516-9A11-EFB315769106}" srcOrd="0" destOrd="0" presId="urn:microsoft.com/office/officeart/2018/2/layout/IconLabelList"/>
    <dgm:cxn modelId="{F9112F9F-605E-478F-9836-46B551D09C76}" type="presParOf" srcId="{FDEFBBEF-505F-4516-9A11-EFB315769106}" destId="{437767D4-EE69-4F6A-9346-14A02C9CE38E}" srcOrd="0" destOrd="0" presId="urn:microsoft.com/office/officeart/2018/2/layout/IconLabelList"/>
    <dgm:cxn modelId="{E817AEC3-84C9-4AAE-91FE-BB6D3819B90B}" type="presParOf" srcId="{FDEFBBEF-505F-4516-9A11-EFB315769106}" destId="{85FD8E8F-FC91-4C27-B903-4512EBF7FE18}" srcOrd="1" destOrd="0" presId="urn:microsoft.com/office/officeart/2018/2/layout/IconLabelList"/>
    <dgm:cxn modelId="{5374BDC6-D3A2-47CC-BE3F-6C6C949F5701}" type="presParOf" srcId="{FDEFBBEF-505F-4516-9A11-EFB315769106}" destId="{BB8385C5-CF3A-47B3-9C1B-A684E46ECE7E}" srcOrd="2" destOrd="0" presId="urn:microsoft.com/office/officeart/2018/2/layout/IconLabelList"/>
    <dgm:cxn modelId="{2056170B-D1B5-41E7-B38F-069396A872B2}" type="presParOf" srcId="{6B2BCC74-5F53-4492-922E-AB929D024DE6}" destId="{604B2199-367C-4A1A-BA23-3E437F6F69CD}" srcOrd="1" destOrd="0" presId="urn:microsoft.com/office/officeart/2018/2/layout/IconLabelList"/>
    <dgm:cxn modelId="{2376CD9A-2DA6-4DEA-A673-412CBAC38F78}" type="presParOf" srcId="{6B2BCC74-5F53-4492-922E-AB929D024DE6}" destId="{FF2E9815-AD55-4791-9E04-5EB5546B0AD4}" srcOrd="2" destOrd="0" presId="urn:microsoft.com/office/officeart/2018/2/layout/IconLabelList"/>
    <dgm:cxn modelId="{684DE901-9C18-4285-B44C-4A1049CA9317}" type="presParOf" srcId="{FF2E9815-AD55-4791-9E04-5EB5546B0AD4}" destId="{52D40B60-9531-4399-8A1F-45D7B21875D9}" srcOrd="0" destOrd="0" presId="urn:microsoft.com/office/officeart/2018/2/layout/IconLabelList"/>
    <dgm:cxn modelId="{DE2EB2C1-2F94-4B5C-8FE5-C854C2CD01C6}" type="presParOf" srcId="{FF2E9815-AD55-4791-9E04-5EB5546B0AD4}" destId="{EB04F85B-94A4-4603-9CE8-E1767607C797}" srcOrd="1" destOrd="0" presId="urn:microsoft.com/office/officeart/2018/2/layout/IconLabelList"/>
    <dgm:cxn modelId="{2119EB08-C955-4294-A5E5-FDF99EE6C1B1}" type="presParOf" srcId="{FF2E9815-AD55-4791-9E04-5EB5546B0AD4}" destId="{5ACA922C-6F3D-4908-B9C4-C1F2167D2268}" srcOrd="2" destOrd="0" presId="urn:microsoft.com/office/officeart/2018/2/layout/IconLabelList"/>
    <dgm:cxn modelId="{9CA5A719-17AA-4437-B648-C70157CABE7A}" type="presParOf" srcId="{6B2BCC74-5F53-4492-922E-AB929D024DE6}" destId="{DD1CA7AE-F7BF-453B-8ED4-7A6E7452C135}" srcOrd="3" destOrd="0" presId="urn:microsoft.com/office/officeart/2018/2/layout/IconLabelList"/>
    <dgm:cxn modelId="{98B12A66-69BF-43C7-9D55-DDD4829FCBC9}" type="presParOf" srcId="{6B2BCC74-5F53-4492-922E-AB929D024DE6}" destId="{D2601F5D-43B5-4FDC-876B-6D413159355B}" srcOrd="4" destOrd="0" presId="urn:microsoft.com/office/officeart/2018/2/layout/IconLabelList"/>
    <dgm:cxn modelId="{0A1DF058-013D-4C82-A81B-7613D470D1DD}" type="presParOf" srcId="{D2601F5D-43B5-4FDC-876B-6D413159355B}" destId="{35F457E7-3F45-4D8B-8ED0-A44AD1AA945F}" srcOrd="0" destOrd="0" presId="urn:microsoft.com/office/officeart/2018/2/layout/IconLabelList"/>
    <dgm:cxn modelId="{4A73C055-0FD3-4F30-BCBD-122F1301E0A9}" type="presParOf" srcId="{D2601F5D-43B5-4FDC-876B-6D413159355B}" destId="{4BB11F26-A689-4713-BFF0-C82E61018DC1}" srcOrd="1" destOrd="0" presId="urn:microsoft.com/office/officeart/2018/2/layout/IconLabelList"/>
    <dgm:cxn modelId="{2FDE68D7-CDF7-4573-B0A2-4CF385C878BA}" type="presParOf" srcId="{D2601F5D-43B5-4FDC-876B-6D413159355B}" destId="{42FA68F7-CA36-4ED0-BF3C-CE0B44D051A9}" srcOrd="2" destOrd="0" presId="urn:microsoft.com/office/officeart/2018/2/layout/IconLabelList"/>
    <dgm:cxn modelId="{3C7BA739-70E0-43CB-A28C-C4B7A96B80A2}" type="presParOf" srcId="{6B2BCC74-5F53-4492-922E-AB929D024DE6}" destId="{BFA19C56-6B5E-4050-9812-97D4AB77A5F0}" srcOrd="5" destOrd="0" presId="urn:microsoft.com/office/officeart/2018/2/layout/IconLabelList"/>
    <dgm:cxn modelId="{FA0B668F-EBEF-4152-A93C-8FFC0F6BCADC}" type="presParOf" srcId="{6B2BCC74-5F53-4492-922E-AB929D024DE6}" destId="{AF5121B1-09EA-43FE-A649-DCF03CC97376}" srcOrd="6" destOrd="0" presId="urn:microsoft.com/office/officeart/2018/2/layout/IconLabelList"/>
    <dgm:cxn modelId="{58B21758-6328-488D-8E27-AFBD9CD20B96}" type="presParOf" srcId="{AF5121B1-09EA-43FE-A649-DCF03CC97376}" destId="{825FF6A3-FE4A-4B39-A5E6-8AE5663798C2}" srcOrd="0" destOrd="0" presId="urn:microsoft.com/office/officeart/2018/2/layout/IconLabelList"/>
    <dgm:cxn modelId="{0ADD2DC8-CCE2-41CD-9D93-83B31364F9EA}" type="presParOf" srcId="{AF5121B1-09EA-43FE-A649-DCF03CC97376}" destId="{9FD68AF1-4D88-43EA-982F-28CAF711EAD9}" srcOrd="1" destOrd="0" presId="urn:microsoft.com/office/officeart/2018/2/layout/IconLabelList"/>
    <dgm:cxn modelId="{8E876939-2741-4E26-AC19-EB217AE81681}" type="presParOf" srcId="{AF5121B1-09EA-43FE-A649-DCF03CC97376}" destId="{50E5B4C3-1E86-47B7-88BD-B6E68CDCEE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267D3A-3D23-4268-AB96-C77548CC9C3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870FC8-4719-4A1D-9984-6091E1617C80}">
      <dgm:prSet/>
      <dgm:spPr/>
      <dgm:t>
        <a:bodyPr/>
        <a:lstStyle/>
        <a:p>
          <a:r>
            <a:rPr lang="en-US" b="0" i="0"/>
            <a:t>• Comprehensive inventory system with role-based access.</a:t>
          </a:r>
          <a:endParaRPr lang="en-US"/>
        </a:p>
      </dgm:t>
    </dgm:pt>
    <dgm:pt modelId="{81E8BB9E-35E1-4F46-80C5-6D2DFB6546E1}" type="parTrans" cxnId="{932ABA9B-A2E5-43FC-A5C7-290BBED43E85}">
      <dgm:prSet/>
      <dgm:spPr/>
      <dgm:t>
        <a:bodyPr/>
        <a:lstStyle/>
        <a:p>
          <a:endParaRPr lang="en-US"/>
        </a:p>
      </dgm:t>
    </dgm:pt>
    <dgm:pt modelId="{A3B69523-EBE7-4E0E-8D82-58985EF641FA}" type="sibTrans" cxnId="{932ABA9B-A2E5-43FC-A5C7-290BBED43E85}">
      <dgm:prSet/>
      <dgm:spPr/>
      <dgm:t>
        <a:bodyPr/>
        <a:lstStyle/>
        <a:p>
          <a:endParaRPr lang="en-US"/>
        </a:p>
      </dgm:t>
    </dgm:pt>
    <dgm:pt modelId="{6B12F29F-9C7E-471B-8FA7-9B816160BB7A}">
      <dgm:prSet/>
      <dgm:spPr/>
      <dgm:t>
        <a:bodyPr/>
        <a:lstStyle/>
        <a:p>
          <a:r>
            <a:rPr lang="en-US" b="0" i="0"/>
            <a:t>• Firebase for real-time updates and authentication.</a:t>
          </a:r>
          <a:endParaRPr lang="en-US"/>
        </a:p>
      </dgm:t>
    </dgm:pt>
    <dgm:pt modelId="{1DF075F6-7F0F-4D8D-BF4A-6DD46CBBA453}" type="parTrans" cxnId="{D6E9C947-1841-4D86-A2FE-92BB58BA68ED}">
      <dgm:prSet/>
      <dgm:spPr/>
      <dgm:t>
        <a:bodyPr/>
        <a:lstStyle/>
        <a:p>
          <a:endParaRPr lang="en-US"/>
        </a:p>
      </dgm:t>
    </dgm:pt>
    <dgm:pt modelId="{DFB5E490-66C7-4D46-9817-CFC0DB8E3C17}" type="sibTrans" cxnId="{D6E9C947-1841-4D86-A2FE-92BB58BA68ED}">
      <dgm:prSet/>
      <dgm:spPr/>
      <dgm:t>
        <a:bodyPr/>
        <a:lstStyle/>
        <a:p>
          <a:endParaRPr lang="en-US"/>
        </a:p>
      </dgm:t>
    </dgm:pt>
    <dgm:pt modelId="{01367B6D-DFC2-4079-BED3-CFB8FCB5F645}">
      <dgm:prSet/>
      <dgm:spPr/>
      <dgm:t>
        <a:bodyPr/>
        <a:lstStyle/>
        <a:p>
          <a:r>
            <a:rPr lang="en-US" b="0" i="0"/>
            <a:t>• Efficient product management &amp; order processing.</a:t>
          </a:r>
          <a:endParaRPr lang="en-US"/>
        </a:p>
      </dgm:t>
    </dgm:pt>
    <dgm:pt modelId="{D5EE36E2-9F3F-4840-921D-EAB449422F91}" type="parTrans" cxnId="{3274A8F4-9829-4AD4-92EF-30F811F0588D}">
      <dgm:prSet/>
      <dgm:spPr/>
      <dgm:t>
        <a:bodyPr/>
        <a:lstStyle/>
        <a:p>
          <a:endParaRPr lang="en-US"/>
        </a:p>
      </dgm:t>
    </dgm:pt>
    <dgm:pt modelId="{B1DC82F8-C186-4539-A6BF-06F89D8B2034}" type="sibTrans" cxnId="{3274A8F4-9829-4AD4-92EF-30F811F0588D}">
      <dgm:prSet/>
      <dgm:spPr/>
      <dgm:t>
        <a:bodyPr/>
        <a:lstStyle/>
        <a:p>
          <a:endParaRPr lang="en-US"/>
        </a:p>
      </dgm:t>
    </dgm:pt>
    <dgm:pt modelId="{FB454B87-1883-446C-98F1-02D19924D867}">
      <dgm:prSet/>
      <dgm:spPr/>
      <dgm:t>
        <a:bodyPr/>
        <a:lstStyle/>
        <a:p>
          <a:r>
            <a:rPr lang="en-US" b="0" i="0"/>
            <a:t>• Future scope: More automation &amp; AI-based analytics.</a:t>
          </a:r>
          <a:endParaRPr lang="en-US"/>
        </a:p>
      </dgm:t>
    </dgm:pt>
    <dgm:pt modelId="{4E87F09E-B8DD-4763-B828-66D974F6D82F}" type="parTrans" cxnId="{B0AFE984-145E-4960-9A8C-DE3A4DB34EC9}">
      <dgm:prSet/>
      <dgm:spPr/>
      <dgm:t>
        <a:bodyPr/>
        <a:lstStyle/>
        <a:p>
          <a:endParaRPr lang="en-US"/>
        </a:p>
      </dgm:t>
    </dgm:pt>
    <dgm:pt modelId="{F7E3B28A-E653-4114-AF4B-6FE58D180C03}" type="sibTrans" cxnId="{B0AFE984-145E-4960-9A8C-DE3A4DB34EC9}">
      <dgm:prSet/>
      <dgm:spPr/>
      <dgm:t>
        <a:bodyPr/>
        <a:lstStyle/>
        <a:p>
          <a:endParaRPr lang="en-US"/>
        </a:p>
      </dgm:t>
    </dgm:pt>
    <dgm:pt modelId="{9723A06C-DA4B-4D10-963A-429C89BA331A}" type="pres">
      <dgm:prSet presAssocID="{80267D3A-3D23-4268-AB96-C77548CC9C34}" presName="root" presStyleCnt="0">
        <dgm:presLayoutVars>
          <dgm:dir/>
          <dgm:resizeHandles val="exact"/>
        </dgm:presLayoutVars>
      </dgm:prSet>
      <dgm:spPr/>
    </dgm:pt>
    <dgm:pt modelId="{EB4ACC14-3196-4CA3-8A84-55FD4CC57787}" type="pres">
      <dgm:prSet presAssocID="{80267D3A-3D23-4268-AB96-C77548CC9C34}" presName="container" presStyleCnt="0">
        <dgm:presLayoutVars>
          <dgm:dir/>
          <dgm:resizeHandles val="exact"/>
        </dgm:presLayoutVars>
      </dgm:prSet>
      <dgm:spPr/>
    </dgm:pt>
    <dgm:pt modelId="{A9266875-52B9-4EF3-B39E-CD23557C320E}" type="pres">
      <dgm:prSet presAssocID="{3F870FC8-4719-4A1D-9984-6091E1617C80}" presName="compNode" presStyleCnt="0"/>
      <dgm:spPr/>
    </dgm:pt>
    <dgm:pt modelId="{E7318481-2DB9-4CCC-A439-2A4AB3BF5E32}" type="pres">
      <dgm:prSet presAssocID="{3F870FC8-4719-4A1D-9984-6091E1617C80}" presName="iconBgRect" presStyleLbl="bgShp" presStyleIdx="0" presStyleCnt="4"/>
      <dgm:spPr/>
    </dgm:pt>
    <dgm:pt modelId="{563B24C3-1B3C-4650-9218-5F60A54192B1}" type="pres">
      <dgm:prSet presAssocID="{3F870FC8-4719-4A1D-9984-6091E1617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4A56556-5FF5-4323-8ACC-70DA565FE9BD}" type="pres">
      <dgm:prSet presAssocID="{3F870FC8-4719-4A1D-9984-6091E1617C80}" presName="spaceRect" presStyleCnt="0"/>
      <dgm:spPr/>
    </dgm:pt>
    <dgm:pt modelId="{D905A8D0-E59F-4C39-9773-F6A99EB75175}" type="pres">
      <dgm:prSet presAssocID="{3F870FC8-4719-4A1D-9984-6091E1617C80}" presName="textRect" presStyleLbl="revTx" presStyleIdx="0" presStyleCnt="4">
        <dgm:presLayoutVars>
          <dgm:chMax val="1"/>
          <dgm:chPref val="1"/>
        </dgm:presLayoutVars>
      </dgm:prSet>
      <dgm:spPr/>
    </dgm:pt>
    <dgm:pt modelId="{90C6BC35-A652-4552-982D-D179D13C899F}" type="pres">
      <dgm:prSet presAssocID="{A3B69523-EBE7-4E0E-8D82-58985EF641FA}" presName="sibTrans" presStyleLbl="sibTrans2D1" presStyleIdx="0" presStyleCnt="0"/>
      <dgm:spPr/>
    </dgm:pt>
    <dgm:pt modelId="{28A491A6-85B7-4EF3-8C3B-09F8A1443A82}" type="pres">
      <dgm:prSet presAssocID="{6B12F29F-9C7E-471B-8FA7-9B816160BB7A}" presName="compNode" presStyleCnt="0"/>
      <dgm:spPr/>
    </dgm:pt>
    <dgm:pt modelId="{6B5A89DE-AC50-4DBB-B8AA-0739CB3FBCE3}" type="pres">
      <dgm:prSet presAssocID="{6B12F29F-9C7E-471B-8FA7-9B816160BB7A}" presName="iconBgRect" presStyleLbl="bgShp" presStyleIdx="1" presStyleCnt="4"/>
      <dgm:spPr/>
    </dgm:pt>
    <dgm:pt modelId="{78EC2072-B7CA-41FF-9A55-58DEDADAB1F6}" type="pres">
      <dgm:prSet presAssocID="{6B12F29F-9C7E-471B-8FA7-9B816160BB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D3BA337-CD15-4469-94DE-61D5F3F08325}" type="pres">
      <dgm:prSet presAssocID="{6B12F29F-9C7E-471B-8FA7-9B816160BB7A}" presName="spaceRect" presStyleCnt="0"/>
      <dgm:spPr/>
    </dgm:pt>
    <dgm:pt modelId="{D13B2BB7-15CB-43ED-965F-4B90259744C2}" type="pres">
      <dgm:prSet presAssocID="{6B12F29F-9C7E-471B-8FA7-9B816160BB7A}" presName="textRect" presStyleLbl="revTx" presStyleIdx="1" presStyleCnt="4">
        <dgm:presLayoutVars>
          <dgm:chMax val="1"/>
          <dgm:chPref val="1"/>
        </dgm:presLayoutVars>
      </dgm:prSet>
      <dgm:spPr/>
    </dgm:pt>
    <dgm:pt modelId="{77C34273-C2DF-4D2F-9B2C-E97D97E71383}" type="pres">
      <dgm:prSet presAssocID="{DFB5E490-66C7-4D46-9817-CFC0DB8E3C17}" presName="sibTrans" presStyleLbl="sibTrans2D1" presStyleIdx="0" presStyleCnt="0"/>
      <dgm:spPr/>
    </dgm:pt>
    <dgm:pt modelId="{02765D44-4805-4EAD-B337-7DFFB7A8DFCC}" type="pres">
      <dgm:prSet presAssocID="{01367B6D-DFC2-4079-BED3-CFB8FCB5F645}" presName="compNode" presStyleCnt="0"/>
      <dgm:spPr/>
    </dgm:pt>
    <dgm:pt modelId="{0406A506-24B1-4172-ABFA-B23DC76D1E3E}" type="pres">
      <dgm:prSet presAssocID="{01367B6D-DFC2-4079-BED3-CFB8FCB5F645}" presName="iconBgRect" presStyleLbl="bgShp" presStyleIdx="2" presStyleCnt="4"/>
      <dgm:spPr/>
    </dgm:pt>
    <dgm:pt modelId="{A6360614-1B9A-44CD-8EFB-BB0388437B6C}" type="pres">
      <dgm:prSet presAssocID="{01367B6D-DFC2-4079-BED3-CFB8FCB5F6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7719FB7-BF5B-4E88-9274-A6745BA174D6}" type="pres">
      <dgm:prSet presAssocID="{01367B6D-DFC2-4079-BED3-CFB8FCB5F645}" presName="spaceRect" presStyleCnt="0"/>
      <dgm:spPr/>
    </dgm:pt>
    <dgm:pt modelId="{C0E12983-F2AF-4B9B-9544-0585DBA485CC}" type="pres">
      <dgm:prSet presAssocID="{01367B6D-DFC2-4079-BED3-CFB8FCB5F645}" presName="textRect" presStyleLbl="revTx" presStyleIdx="2" presStyleCnt="4">
        <dgm:presLayoutVars>
          <dgm:chMax val="1"/>
          <dgm:chPref val="1"/>
        </dgm:presLayoutVars>
      </dgm:prSet>
      <dgm:spPr/>
    </dgm:pt>
    <dgm:pt modelId="{8326E3C5-9F1C-40EF-B36A-44A993F9D80A}" type="pres">
      <dgm:prSet presAssocID="{B1DC82F8-C186-4539-A6BF-06F89D8B2034}" presName="sibTrans" presStyleLbl="sibTrans2D1" presStyleIdx="0" presStyleCnt="0"/>
      <dgm:spPr/>
    </dgm:pt>
    <dgm:pt modelId="{5CBF9EDC-6BBF-4784-AD07-092BF1053307}" type="pres">
      <dgm:prSet presAssocID="{FB454B87-1883-446C-98F1-02D19924D867}" presName="compNode" presStyleCnt="0"/>
      <dgm:spPr/>
    </dgm:pt>
    <dgm:pt modelId="{108943B9-C072-4A0A-9EB9-A50B037A2F9B}" type="pres">
      <dgm:prSet presAssocID="{FB454B87-1883-446C-98F1-02D19924D867}" presName="iconBgRect" presStyleLbl="bgShp" presStyleIdx="3" presStyleCnt="4"/>
      <dgm:spPr/>
    </dgm:pt>
    <dgm:pt modelId="{F3995244-468F-467C-9A13-3D5FA34FD81F}" type="pres">
      <dgm:prSet presAssocID="{FB454B87-1883-446C-98F1-02D19924D8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3E20C5F-646C-486A-8AFC-1A31DC66E91F}" type="pres">
      <dgm:prSet presAssocID="{FB454B87-1883-446C-98F1-02D19924D867}" presName="spaceRect" presStyleCnt="0"/>
      <dgm:spPr/>
    </dgm:pt>
    <dgm:pt modelId="{988DEF3C-9499-4C9D-A9C6-85A4A80A042B}" type="pres">
      <dgm:prSet presAssocID="{FB454B87-1883-446C-98F1-02D19924D8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B777326-8381-47D9-8CD9-5C789A9041C6}" type="presOf" srcId="{B1DC82F8-C186-4539-A6BF-06F89D8B2034}" destId="{8326E3C5-9F1C-40EF-B36A-44A993F9D80A}" srcOrd="0" destOrd="0" presId="urn:microsoft.com/office/officeart/2018/2/layout/IconCircleList"/>
    <dgm:cxn modelId="{8836222D-0559-4CE5-BF85-F88354CADB71}" type="presOf" srcId="{01367B6D-DFC2-4079-BED3-CFB8FCB5F645}" destId="{C0E12983-F2AF-4B9B-9544-0585DBA485CC}" srcOrd="0" destOrd="0" presId="urn:microsoft.com/office/officeart/2018/2/layout/IconCircleList"/>
    <dgm:cxn modelId="{D6E9C947-1841-4D86-A2FE-92BB58BA68ED}" srcId="{80267D3A-3D23-4268-AB96-C77548CC9C34}" destId="{6B12F29F-9C7E-471B-8FA7-9B816160BB7A}" srcOrd="1" destOrd="0" parTransId="{1DF075F6-7F0F-4D8D-BF4A-6DD46CBBA453}" sibTransId="{DFB5E490-66C7-4D46-9817-CFC0DB8E3C17}"/>
    <dgm:cxn modelId="{7A59AC7E-5E6B-4D52-8B88-6575083BCEFF}" type="presOf" srcId="{DFB5E490-66C7-4D46-9817-CFC0DB8E3C17}" destId="{77C34273-C2DF-4D2F-9B2C-E97D97E71383}" srcOrd="0" destOrd="0" presId="urn:microsoft.com/office/officeart/2018/2/layout/IconCircleList"/>
    <dgm:cxn modelId="{CE516C82-A139-40F3-9820-4C8C02D2A999}" type="presOf" srcId="{3F870FC8-4719-4A1D-9984-6091E1617C80}" destId="{D905A8D0-E59F-4C39-9773-F6A99EB75175}" srcOrd="0" destOrd="0" presId="urn:microsoft.com/office/officeart/2018/2/layout/IconCircleList"/>
    <dgm:cxn modelId="{B0AFE984-145E-4960-9A8C-DE3A4DB34EC9}" srcId="{80267D3A-3D23-4268-AB96-C77548CC9C34}" destId="{FB454B87-1883-446C-98F1-02D19924D867}" srcOrd="3" destOrd="0" parTransId="{4E87F09E-B8DD-4763-B828-66D974F6D82F}" sibTransId="{F7E3B28A-E653-4114-AF4B-6FE58D180C03}"/>
    <dgm:cxn modelId="{932ABA9B-A2E5-43FC-A5C7-290BBED43E85}" srcId="{80267D3A-3D23-4268-AB96-C77548CC9C34}" destId="{3F870FC8-4719-4A1D-9984-6091E1617C80}" srcOrd="0" destOrd="0" parTransId="{81E8BB9E-35E1-4F46-80C5-6D2DFB6546E1}" sibTransId="{A3B69523-EBE7-4E0E-8D82-58985EF641FA}"/>
    <dgm:cxn modelId="{11DF4AA5-F14E-4362-964A-13928C6CCCD4}" type="presOf" srcId="{A3B69523-EBE7-4E0E-8D82-58985EF641FA}" destId="{90C6BC35-A652-4552-982D-D179D13C899F}" srcOrd="0" destOrd="0" presId="urn:microsoft.com/office/officeart/2018/2/layout/IconCircleList"/>
    <dgm:cxn modelId="{427CE4D3-4F6F-4DC0-99C4-314206A5E996}" type="presOf" srcId="{FB454B87-1883-446C-98F1-02D19924D867}" destId="{988DEF3C-9499-4C9D-A9C6-85A4A80A042B}" srcOrd="0" destOrd="0" presId="urn:microsoft.com/office/officeart/2018/2/layout/IconCircleList"/>
    <dgm:cxn modelId="{94253BDA-2C2C-4199-AE5F-D5D0DBA705B0}" type="presOf" srcId="{6B12F29F-9C7E-471B-8FA7-9B816160BB7A}" destId="{D13B2BB7-15CB-43ED-965F-4B90259744C2}" srcOrd="0" destOrd="0" presId="urn:microsoft.com/office/officeart/2018/2/layout/IconCircleList"/>
    <dgm:cxn modelId="{1986CAE8-9EAC-4EC3-9B52-429EE3875F42}" type="presOf" srcId="{80267D3A-3D23-4268-AB96-C77548CC9C34}" destId="{9723A06C-DA4B-4D10-963A-429C89BA331A}" srcOrd="0" destOrd="0" presId="urn:microsoft.com/office/officeart/2018/2/layout/IconCircleList"/>
    <dgm:cxn modelId="{3274A8F4-9829-4AD4-92EF-30F811F0588D}" srcId="{80267D3A-3D23-4268-AB96-C77548CC9C34}" destId="{01367B6D-DFC2-4079-BED3-CFB8FCB5F645}" srcOrd="2" destOrd="0" parTransId="{D5EE36E2-9F3F-4840-921D-EAB449422F91}" sibTransId="{B1DC82F8-C186-4539-A6BF-06F89D8B2034}"/>
    <dgm:cxn modelId="{EC305FA7-E602-4168-81F2-392EB0B85D51}" type="presParOf" srcId="{9723A06C-DA4B-4D10-963A-429C89BA331A}" destId="{EB4ACC14-3196-4CA3-8A84-55FD4CC57787}" srcOrd="0" destOrd="0" presId="urn:microsoft.com/office/officeart/2018/2/layout/IconCircleList"/>
    <dgm:cxn modelId="{2D7F8585-85ED-4D4E-AB06-415CEB88DF47}" type="presParOf" srcId="{EB4ACC14-3196-4CA3-8A84-55FD4CC57787}" destId="{A9266875-52B9-4EF3-B39E-CD23557C320E}" srcOrd="0" destOrd="0" presId="urn:microsoft.com/office/officeart/2018/2/layout/IconCircleList"/>
    <dgm:cxn modelId="{ED32E16E-BE82-40AD-AA34-186C34D05835}" type="presParOf" srcId="{A9266875-52B9-4EF3-B39E-CD23557C320E}" destId="{E7318481-2DB9-4CCC-A439-2A4AB3BF5E32}" srcOrd="0" destOrd="0" presId="urn:microsoft.com/office/officeart/2018/2/layout/IconCircleList"/>
    <dgm:cxn modelId="{4B1DC4DB-8D62-4F7F-8A53-62685E206ADA}" type="presParOf" srcId="{A9266875-52B9-4EF3-B39E-CD23557C320E}" destId="{563B24C3-1B3C-4650-9218-5F60A54192B1}" srcOrd="1" destOrd="0" presId="urn:microsoft.com/office/officeart/2018/2/layout/IconCircleList"/>
    <dgm:cxn modelId="{F1ECFB78-46EB-44F2-BF9C-9BAB1C796199}" type="presParOf" srcId="{A9266875-52B9-4EF3-B39E-CD23557C320E}" destId="{84A56556-5FF5-4323-8ACC-70DA565FE9BD}" srcOrd="2" destOrd="0" presId="urn:microsoft.com/office/officeart/2018/2/layout/IconCircleList"/>
    <dgm:cxn modelId="{9DEF95ED-F0B5-4B50-958D-26D46A167F16}" type="presParOf" srcId="{A9266875-52B9-4EF3-B39E-CD23557C320E}" destId="{D905A8D0-E59F-4C39-9773-F6A99EB75175}" srcOrd="3" destOrd="0" presId="urn:microsoft.com/office/officeart/2018/2/layout/IconCircleList"/>
    <dgm:cxn modelId="{1167417E-CBCD-493D-9021-09C1E012529D}" type="presParOf" srcId="{EB4ACC14-3196-4CA3-8A84-55FD4CC57787}" destId="{90C6BC35-A652-4552-982D-D179D13C899F}" srcOrd="1" destOrd="0" presId="urn:microsoft.com/office/officeart/2018/2/layout/IconCircleList"/>
    <dgm:cxn modelId="{4652D734-DE5E-4B44-A12C-0B39132E9986}" type="presParOf" srcId="{EB4ACC14-3196-4CA3-8A84-55FD4CC57787}" destId="{28A491A6-85B7-4EF3-8C3B-09F8A1443A82}" srcOrd="2" destOrd="0" presId="urn:microsoft.com/office/officeart/2018/2/layout/IconCircleList"/>
    <dgm:cxn modelId="{8EBAEE65-AA48-41E7-BC42-4F4670DEDC5B}" type="presParOf" srcId="{28A491A6-85B7-4EF3-8C3B-09F8A1443A82}" destId="{6B5A89DE-AC50-4DBB-B8AA-0739CB3FBCE3}" srcOrd="0" destOrd="0" presId="urn:microsoft.com/office/officeart/2018/2/layout/IconCircleList"/>
    <dgm:cxn modelId="{E9B76699-7F79-42C1-9DA7-C99978614CAF}" type="presParOf" srcId="{28A491A6-85B7-4EF3-8C3B-09F8A1443A82}" destId="{78EC2072-B7CA-41FF-9A55-58DEDADAB1F6}" srcOrd="1" destOrd="0" presId="urn:microsoft.com/office/officeart/2018/2/layout/IconCircleList"/>
    <dgm:cxn modelId="{DB8AC8E0-EDEE-435F-BEEC-3AD0E2AB9D27}" type="presParOf" srcId="{28A491A6-85B7-4EF3-8C3B-09F8A1443A82}" destId="{6D3BA337-CD15-4469-94DE-61D5F3F08325}" srcOrd="2" destOrd="0" presId="urn:microsoft.com/office/officeart/2018/2/layout/IconCircleList"/>
    <dgm:cxn modelId="{F907941B-B109-4195-A892-247008C863FC}" type="presParOf" srcId="{28A491A6-85B7-4EF3-8C3B-09F8A1443A82}" destId="{D13B2BB7-15CB-43ED-965F-4B90259744C2}" srcOrd="3" destOrd="0" presId="urn:microsoft.com/office/officeart/2018/2/layout/IconCircleList"/>
    <dgm:cxn modelId="{0C05EEA0-C669-4C2D-803F-BE6649CE9450}" type="presParOf" srcId="{EB4ACC14-3196-4CA3-8A84-55FD4CC57787}" destId="{77C34273-C2DF-4D2F-9B2C-E97D97E71383}" srcOrd="3" destOrd="0" presId="urn:microsoft.com/office/officeart/2018/2/layout/IconCircleList"/>
    <dgm:cxn modelId="{3292FE9D-50E4-45D4-9D81-AB8FB2CA33DF}" type="presParOf" srcId="{EB4ACC14-3196-4CA3-8A84-55FD4CC57787}" destId="{02765D44-4805-4EAD-B337-7DFFB7A8DFCC}" srcOrd="4" destOrd="0" presId="urn:microsoft.com/office/officeart/2018/2/layout/IconCircleList"/>
    <dgm:cxn modelId="{E3553BC7-507F-41E8-8DB6-3E0A11B58039}" type="presParOf" srcId="{02765D44-4805-4EAD-B337-7DFFB7A8DFCC}" destId="{0406A506-24B1-4172-ABFA-B23DC76D1E3E}" srcOrd="0" destOrd="0" presId="urn:microsoft.com/office/officeart/2018/2/layout/IconCircleList"/>
    <dgm:cxn modelId="{2F102475-25FA-421B-B451-4AA03DDEFF2A}" type="presParOf" srcId="{02765D44-4805-4EAD-B337-7DFFB7A8DFCC}" destId="{A6360614-1B9A-44CD-8EFB-BB0388437B6C}" srcOrd="1" destOrd="0" presId="urn:microsoft.com/office/officeart/2018/2/layout/IconCircleList"/>
    <dgm:cxn modelId="{D46B1C45-E1C8-4DEA-B775-3EB2FC7C4494}" type="presParOf" srcId="{02765D44-4805-4EAD-B337-7DFFB7A8DFCC}" destId="{67719FB7-BF5B-4E88-9274-A6745BA174D6}" srcOrd="2" destOrd="0" presId="urn:microsoft.com/office/officeart/2018/2/layout/IconCircleList"/>
    <dgm:cxn modelId="{D35BE73A-EFAE-4F80-BEEA-A99EFD99FF46}" type="presParOf" srcId="{02765D44-4805-4EAD-B337-7DFFB7A8DFCC}" destId="{C0E12983-F2AF-4B9B-9544-0585DBA485CC}" srcOrd="3" destOrd="0" presId="urn:microsoft.com/office/officeart/2018/2/layout/IconCircleList"/>
    <dgm:cxn modelId="{B62D20AC-0F52-45E4-A63B-64A7B5C60C68}" type="presParOf" srcId="{EB4ACC14-3196-4CA3-8A84-55FD4CC57787}" destId="{8326E3C5-9F1C-40EF-B36A-44A993F9D80A}" srcOrd="5" destOrd="0" presId="urn:microsoft.com/office/officeart/2018/2/layout/IconCircleList"/>
    <dgm:cxn modelId="{BB62DF68-3946-406E-9CAC-2DA68DA1DAE3}" type="presParOf" srcId="{EB4ACC14-3196-4CA3-8A84-55FD4CC57787}" destId="{5CBF9EDC-6BBF-4784-AD07-092BF1053307}" srcOrd="6" destOrd="0" presId="urn:microsoft.com/office/officeart/2018/2/layout/IconCircleList"/>
    <dgm:cxn modelId="{0FA4C49D-7015-4F88-8651-A9C2FF8D2AE5}" type="presParOf" srcId="{5CBF9EDC-6BBF-4784-AD07-092BF1053307}" destId="{108943B9-C072-4A0A-9EB9-A50B037A2F9B}" srcOrd="0" destOrd="0" presId="urn:microsoft.com/office/officeart/2018/2/layout/IconCircleList"/>
    <dgm:cxn modelId="{A255D5E9-87D2-4118-8FD0-807E05F0C192}" type="presParOf" srcId="{5CBF9EDC-6BBF-4784-AD07-092BF1053307}" destId="{F3995244-468F-467C-9A13-3D5FA34FD81F}" srcOrd="1" destOrd="0" presId="urn:microsoft.com/office/officeart/2018/2/layout/IconCircleList"/>
    <dgm:cxn modelId="{B67539A4-546E-41B8-A438-21B10A5BA36C}" type="presParOf" srcId="{5CBF9EDC-6BBF-4784-AD07-092BF1053307}" destId="{83E20C5F-646C-486A-8AFC-1A31DC66E91F}" srcOrd="2" destOrd="0" presId="urn:microsoft.com/office/officeart/2018/2/layout/IconCircleList"/>
    <dgm:cxn modelId="{E1837CDA-5E7D-48A4-A9D9-72DDAFF480EF}" type="presParOf" srcId="{5CBF9EDC-6BBF-4784-AD07-092BF1053307}" destId="{988DEF3C-9499-4C9D-A9C6-85A4A80A04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4A424-3F48-466C-B65B-5F7A05B5747D}">
      <dsp:nvSpPr>
        <dsp:cNvPr id="0" name=""/>
        <dsp:cNvSpPr/>
      </dsp:nvSpPr>
      <dsp:spPr>
        <a:xfrm>
          <a:off x="13604" y="334567"/>
          <a:ext cx="1078207" cy="1078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B0266-AE8D-4E27-BD67-F27C45D9E7E0}">
      <dsp:nvSpPr>
        <dsp:cNvPr id="0" name=""/>
        <dsp:cNvSpPr/>
      </dsp:nvSpPr>
      <dsp:spPr>
        <a:xfrm>
          <a:off x="240027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313C-49E8-4C33-8D30-AD09DBC4CC4F}">
      <dsp:nvSpPr>
        <dsp:cNvPr id="0" name=""/>
        <dsp:cNvSpPr/>
      </dsp:nvSpPr>
      <dsp:spPr>
        <a:xfrm>
          <a:off x="1322856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An Android Java-based inventory management system.</a:t>
          </a:r>
          <a:endParaRPr lang="en-US" sz="1900" kern="1200"/>
        </a:p>
      </dsp:txBody>
      <dsp:txXfrm>
        <a:off x="1322856" y="334567"/>
        <a:ext cx="2541489" cy="1078207"/>
      </dsp:txXfrm>
    </dsp:sp>
    <dsp:sp modelId="{23974A34-4BC2-4848-A0F1-C9E0C1F1373D}">
      <dsp:nvSpPr>
        <dsp:cNvPr id="0" name=""/>
        <dsp:cNvSpPr/>
      </dsp:nvSpPr>
      <dsp:spPr>
        <a:xfrm>
          <a:off x="4307181" y="334567"/>
          <a:ext cx="1078207" cy="1078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50C13-E410-4B66-9225-6AC08CE97189}">
      <dsp:nvSpPr>
        <dsp:cNvPr id="0" name=""/>
        <dsp:cNvSpPr/>
      </dsp:nvSpPr>
      <dsp:spPr>
        <a:xfrm>
          <a:off x="4533605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8E6C4-E402-44A9-9A44-E0FD724FDAA5}">
      <dsp:nvSpPr>
        <dsp:cNvPr id="0" name=""/>
        <dsp:cNvSpPr/>
      </dsp:nvSpPr>
      <dsp:spPr>
        <a:xfrm>
          <a:off x="5616434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Integrated with Firebase for real-time database and authentication.</a:t>
          </a:r>
          <a:endParaRPr lang="en-US" sz="1900" kern="1200"/>
        </a:p>
      </dsp:txBody>
      <dsp:txXfrm>
        <a:off x="5616434" y="334567"/>
        <a:ext cx="2541489" cy="1078207"/>
      </dsp:txXfrm>
    </dsp:sp>
    <dsp:sp modelId="{FE8AD5FA-7C53-4C00-BABE-1301B54F9FAE}">
      <dsp:nvSpPr>
        <dsp:cNvPr id="0" name=""/>
        <dsp:cNvSpPr/>
      </dsp:nvSpPr>
      <dsp:spPr>
        <a:xfrm>
          <a:off x="13604" y="1991502"/>
          <a:ext cx="1078207" cy="1078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E5CE7-01FA-4F7E-9C2B-F0BCCFAD7321}">
      <dsp:nvSpPr>
        <dsp:cNvPr id="0" name=""/>
        <dsp:cNvSpPr/>
      </dsp:nvSpPr>
      <dsp:spPr>
        <a:xfrm>
          <a:off x="240027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895F3-3A97-4DFF-9043-ED37E575018B}">
      <dsp:nvSpPr>
        <dsp:cNvPr id="0" name=""/>
        <dsp:cNvSpPr/>
      </dsp:nvSpPr>
      <dsp:spPr>
        <a:xfrm>
          <a:off x="1322856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Designed for Admins and Employees.</a:t>
          </a:r>
          <a:endParaRPr lang="en-US" sz="1900" kern="1200"/>
        </a:p>
      </dsp:txBody>
      <dsp:txXfrm>
        <a:off x="1322856" y="1991502"/>
        <a:ext cx="2541489" cy="1078207"/>
      </dsp:txXfrm>
    </dsp:sp>
    <dsp:sp modelId="{5CABCBDF-28EF-4C1E-A509-38492664516B}">
      <dsp:nvSpPr>
        <dsp:cNvPr id="0" name=""/>
        <dsp:cNvSpPr/>
      </dsp:nvSpPr>
      <dsp:spPr>
        <a:xfrm>
          <a:off x="4307181" y="1991502"/>
          <a:ext cx="1078207" cy="1078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A3331-FF64-41B4-A83B-D60AE551AD90}">
      <dsp:nvSpPr>
        <dsp:cNvPr id="0" name=""/>
        <dsp:cNvSpPr/>
      </dsp:nvSpPr>
      <dsp:spPr>
        <a:xfrm>
          <a:off x="4533605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EFF9A-32F0-43C5-8274-59930AA7C602}">
      <dsp:nvSpPr>
        <dsp:cNvPr id="0" name=""/>
        <dsp:cNvSpPr/>
      </dsp:nvSpPr>
      <dsp:spPr>
        <a:xfrm>
          <a:off x="5616434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• Supports product search, management.</a:t>
          </a:r>
          <a:endParaRPr lang="en-US" sz="1900" kern="1200" dirty="0"/>
        </a:p>
      </dsp:txBody>
      <dsp:txXfrm>
        <a:off x="5616434" y="1991502"/>
        <a:ext cx="2541489" cy="10782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406C6-9AD6-4EE8-8A50-8C8FF9EFD7B8}">
      <dsp:nvSpPr>
        <dsp:cNvPr id="0" name=""/>
        <dsp:cNvSpPr/>
      </dsp:nvSpPr>
      <dsp:spPr>
        <a:xfrm>
          <a:off x="1337449" y="800"/>
          <a:ext cx="2617442" cy="1570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• Authentication: Login, Registration, Forgot Password.</a:t>
          </a:r>
          <a:endParaRPr lang="en-US" sz="1800" kern="1200" dirty="0"/>
        </a:p>
      </dsp:txBody>
      <dsp:txXfrm>
        <a:off x="1337449" y="800"/>
        <a:ext cx="2617442" cy="1570465"/>
      </dsp:txXfrm>
    </dsp:sp>
    <dsp:sp modelId="{F997F25E-883D-4BF5-A72C-ABAF561967FE}">
      <dsp:nvSpPr>
        <dsp:cNvPr id="0" name=""/>
        <dsp:cNvSpPr/>
      </dsp:nvSpPr>
      <dsp:spPr>
        <a:xfrm>
          <a:off x="4216636" y="800"/>
          <a:ext cx="2617442" cy="1570465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 dirty="0"/>
            <a:t>• Product Management: Search, View.</a:t>
          </a:r>
          <a:endParaRPr lang="en-US" sz="1800" kern="1200" dirty="0"/>
        </a:p>
      </dsp:txBody>
      <dsp:txXfrm>
        <a:off x="4216636" y="800"/>
        <a:ext cx="2617442" cy="1570465"/>
      </dsp:txXfrm>
    </dsp:sp>
    <dsp:sp modelId="{2A55883B-1E43-44E2-9F63-623B2C269F1B}">
      <dsp:nvSpPr>
        <dsp:cNvPr id="0" name=""/>
        <dsp:cNvSpPr/>
      </dsp:nvSpPr>
      <dsp:spPr>
        <a:xfrm>
          <a:off x="1337449" y="1833010"/>
          <a:ext cx="2617442" cy="1570465"/>
        </a:xfrm>
        <a:prstGeom prst="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• Admin Controls: Monitor &amp; delete products, manage user activities.</a:t>
          </a:r>
          <a:endParaRPr lang="en-US" sz="1800" kern="1200"/>
        </a:p>
      </dsp:txBody>
      <dsp:txXfrm>
        <a:off x="1337449" y="1833010"/>
        <a:ext cx="2617442" cy="1570465"/>
      </dsp:txXfrm>
    </dsp:sp>
    <dsp:sp modelId="{7BA69D7D-B19F-4635-A446-DD3D8E8C9CEE}">
      <dsp:nvSpPr>
        <dsp:cNvPr id="0" name=""/>
        <dsp:cNvSpPr/>
      </dsp:nvSpPr>
      <dsp:spPr>
        <a:xfrm>
          <a:off x="4216636" y="1833010"/>
          <a:ext cx="2617442" cy="1570465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• Inventory Management: Add, edit, delete items.</a:t>
          </a:r>
          <a:endParaRPr lang="en-US" sz="1800" kern="1200"/>
        </a:p>
      </dsp:txBody>
      <dsp:txXfrm>
        <a:off x="4216636" y="1833010"/>
        <a:ext cx="2617442" cy="157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D719B-DF25-426E-909C-41D6D2E3D027}">
      <dsp:nvSpPr>
        <dsp:cNvPr id="0" name=""/>
        <dsp:cNvSpPr/>
      </dsp:nvSpPr>
      <dsp:spPr>
        <a:xfrm>
          <a:off x="108763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32336-637C-4037-9FF9-56353F0AE86B}">
      <dsp:nvSpPr>
        <dsp:cNvPr id="0" name=""/>
        <dsp:cNvSpPr/>
      </dsp:nvSpPr>
      <dsp:spPr>
        <a:xfrm>
          <a:off x="7288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• Admins: Full access, manage inventory, employees.</a:t>
          </a:r>
          <a:endParaRPr lang="en-US" sz="1700" kern="1200" dirty="0"/>
        </a:p>
      </dsp:txBody>
      <dsp:txXfrm>
        <a:off x="72889" y="2382629"/>
        <a:ext cx="3690000" cy="720000"/>
      </dsp:txXfrm>
    </dsp:sp>
    <dsp:sp modelId="{45F8D535-D40D-430E-86E3-A49403919ABA}">
      <dsp:nvSpPr>
        <dsp:cNvPr id="0" name=""/>
        <dsp:cNvSpPr/>
      </dsp:nvSpPr>
      <dsp:spPr>
        <a:xfrm>
          <a:off x="542338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E11AC-0926-4636-A42D-F79DBF40CA57}">
      <dsp:nvSpPr>
        <dsp:cNvPr id="0" name=""/>
        <dsp:cNvSpPr/>
      </dsp:nvSpPr>
      <dsp:spPr>
        <a:xfrm>
          <a:off x="440863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Employees: View, add, and update inventory items, limited deletion rights.</a:t>
          </a:r>
          <a:endParaRPr lang="en-US" sz="1700" kern="1200"/>
        </a:p>
      </dsp:txBody>
      <dsp:txXfrm>
        <a:off x="4408639" y="2382629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89160-E621-46F2-A3F7-2F1A98571C1A}">
      <dsp:nvSpPr>
        <dsp:cNvPr id="0" name=""/>
        <dsp:cNvSpPr/>
      </dsp:nvSpPr>
      <dsp:spPr>
        <a:xfrm>
          <a:off x="396774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73EC0-A823-4A18-A81B-F07B6F0D3938}">
      <dsp:nvSpPr>
        <dsp:cNvPr id="0" name=""/>
        <dsp:cNvSpPr/>
      </dsp:nvSpPr>
      <dsp:spPr>
        <a:xfrm>
          <a:off x="280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Programming Language: Java</a:t>
          </a:r>
          <a:endParaRPr lang="en-US" sz="1300" kern="1200"/>
        </a:p>
      </dsp:txBody>
      <dsp:txXfrm>
        <a:off x="2805" y="1845467"/>
        <a:ext cx="1432617" cy="573046"/>
      </dsp:txXfrm>
    </dsp:sp>
    <dsp:sp modelId="{82D8F339-A9D5-48A2-A6B5-228B792F8E50}">
      <dsp:nvSpPr>
        <dsp:cNvPr id="0" name=""/>
        <dsp:cNvSpPr/>
      </dsp:nvSpPr>
      <dsp:spPr>
        <a:xfrm>
          <a:off x="2080099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8B413-AE8C-4784-AD6F-5624FD76E0D8}">
      <dsp:nvSpPr>
        <dsp:cNvPr id="0" name=""/>
        <dsp:cNvSpPr/>
      </dsp:nvSpPr>
      <dsp:spPr>
        <a:xfrm>
          <a:off x="1686130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Database: Firebase Realtime Database</a:t>
          </a:r>
          <a:endParaRPr lang="en-US" sz="1300" kern="1200"/>
        </a:p>
      </dsp:txBody>
      <dsp:txXfrm>
        <a:off x="1686130" y="1845467"/>
        <a:ext cx="1432617" cy="573046"/>
      </dsp:txXfrm>
    </dsp:sp>
    <dsp:sp modelId="{DDF96BAD-E912-4695-BF3F-838D91443969}">
      <dsp:nvSpPr>
        <dsp:cNvPr id="0" name=""/>
        <dsp:cNvSpPr/>
      </dsp:nvSpPr>
      <dsp:spPr>
        <a:xfrm>
          <a:off x="3763425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B7EB-4A88-47F7-AF1D-9A41E9216738}">
      <dsp:nvSpPr>
        <dsp:cNvPr id="0" name=""/>
        <dsp:cNvSpPr/>
      </dsp:nvSpPr>
      <dsp:spPr>
        <a:xfrm>
          <a:off x="336945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Authentication: Firebase Authentication</a:t>
          </a:r>
          <a:endParaRPr lang="en-US" sz="1300" kern="1200"/>
        </a:p>
      </dsp:txBody>
      <dsp:txXfrm>
        <a:off x="3369455" y="1845467"/>
        <a:ext cx="1432617" cy="573046"/>
      </dsp:txXfrm>
    </dsp:sp>
    <dsp:sp modelId="{6D293834-664F-4867-B0CF-EDB4140152B7}">
      <dsp:nvSpPr>
        <dsp:cNvPr id="0" name=""/>
        <dsp:cNvSpPr/>
      </dsp:nvSpPr>
      <dsp:spPr>
        <a:xfrm>
          <a:off x="5446750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9660F-1B3E-477E-94B5-705C704BFFA0}">
      <dsp:nvSpPr>
        <dsp:cNvPr id="0" name=""/>
        <dsp:cNvSpPr/>
      </dsp:nvSpPr>
      <dsp:spPr>
        <a:xfrm>
          <a:off x="5052780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Frontend: Android XML for UI Design</a:t>
          </a:r>
          <a:endParaRPr lang="en-US" sz="1300" kern="1200"/>
        </a:p>
      </dsp:txBody>
      <dsp:txXfrm>
        <a:off x="5052780" y="1845467"/>
        <a:ext cx="1432617" cy="573046"/>
      </dsp:txXfrm>
    </dsp:sp>
    <dsp:sp modelId="{C14551A8-1A13-4ECA-ABAD-00488E091167}">
      <dsp:nvSpPr>
        <dsp:cNvPr id="0" name=""/>
        <dsp:cNvSpPr/>
      </dsp:nvSpPr>
      <dsp:spPr>
        <a:xfrm>
          <a:off x="7130075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9C16E-B480-480E-B539-24F63B8D59FE}">
      <dsp:nvSpPr>
        <dsp:cNvPr id="0" name=""/>
        <dsp:cNvSpPr/>
      </dsp:nvSpPr>
      <dsp:spPr>
        <a:xfrm>
          <a:off x="673610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Backend: Java with Firebase SDK</a:t>
          </a:r>
          <a:endParaRPr lang="en-US" sz="1300" kern="1200"/>
        </a:p>
      </dsp:txBody>
      <dsp:txXfrm>
        <a:off x="6736105" y="1845467"/>
        <a:ext cx="1432617" cy="573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767D4-EE69-4F6A-9346-14A02C9CE38E}">
      <dsp:nvSpPr>
        <dsp:cNvPr id="0" name=""/>
        <dsp:cNvSpPr/>
      </dsp:nvSpPr>
      <dsp:spPr>
        <a:xfrm>
          <a:off x="50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385C5-CF3A-47B3-9C1B-A684E46ECE7E}">
      <dsp:nvSpPr>
        <dsp:cNvPr id="0" name=""/>
        <dsp:cNvSpPr/>
      </dsp:nvSpPr>
      <dsp:spPr>
        <a:xfrm>
          <a:off x="1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Singleton for Database Handling.</a:t>
          </a:r>
          <a:endParaRPr lang="en-US" sz="1700" kern="1200"/>
        </a:p>
      </dsp:txBody>
      <dsp:txXfrm>
        <a:off x="13264" y="1882179"/>
        <a:ext cx="1800000" cy="720000"/>
      </dsp:txXfrm>
    </dsp:sp>
    <dsp:sp modelId="{52D40B60-9531-4399-8A1F-45D7B21875D9}">
      <dsp:nvSpPr>
        <dsp:cNvPr id="0" name=""/>
        <dsp:cNvSpPr/>
      </dsp:nvSpPr>
      <dsp:spPr>
        <a:xfrm>
          <a:off x="262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A922C-6F3D-4908-B9C4-C1F2167D2268}">
      <dsp:nvSpPr>
        <dsp:cNvPr id="0" name=""/>
        <dsp:cNvSpPr/>
      </dsp:nvSpPr>
      <dsp:spPr>
        <a:xfrm>
          <a:off x="212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MVC Architecture for App Structure.</a:t>
          </a:r>
          <a:endParaRPr lang="en-US" sz="1700" kern="1200"/>
        </a:p>
      </dsp:txBody>
      <dsp:txXfrm>
        <a:off x="2128264" y="1882179"/>
        <a:ext cx="1800000" cy="720000"/>
      </dsp:txXfrm>
    </dsp:sp>
    <dsp:sp modelId="{35F457E7-3F45-4D8B-8ED0-A44AD1AA945F}">
      <dsp:nvSpPr>
        <dsp:cNvPr id="0" name=""/>
        <dsp:cNvSpPr/>
      </dsp:nvSpPr>
      <dsp:spPr>
        <a:xfrm>
          <a:off x="473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68F7-CA36-4ED0-BF3C-CE0B44D051A9}">
      <dsp:nvSpPr>
        <dsp:cNvPr id="0" name=""/>
        <dsp:cNvSpPr/>
      </dsp:nvSpPr>
      <dsp:spPr>
        <a:xfrm>
          <a:off x="424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Factory</a:t>
          </a:r>
          <a:endParaRPr lang="en-US" sz="1700" kern="1200"/>
        </a:p>
      </dsp:txBody>
      <dsp:txXfrm>
        <a:off x="4243264" y="1882179"/>
        <a:ext cx="1800000" cy="720000"/>
      </dsp:txXfrm>
    </dsp:sp>
    <dsp:sp modelId="{825FF6A3-FE4A-4B39-A5E6-8AE5663798C2}">
      <dsp:nvSpPr>
        <dsp:cNvPr id="0" name=""/>
        <dsp:cNvSpPr/>
      </dsp:nvSpPr>
      <dsp:spPr>
        <a:xfrm>
          <a:off x="685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B4C3-1E86-47B7-88BD-B6E68CDCEE29}">
      <dsp:nvSpPr>
        <dsp:cNvPr id="0" name=""/>
        <dsp:cNvSpPr/>
      </dsp:nvSpPr>
      <dsp:spPr>
        <a:xfrm>
          <a:off x="635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Builder</a:t>
          </a:r>
          <a:endParaRPr lang="en-US" sz="1700" kern="1200"/>
        </a:p>
      </dsp:txBody>
      <dsp:txXfrm>
        <a:off x="6358264" y="1882179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8481-2DB9-4CCC-A439-2A4AB3BF5E32}">
      <dsp:nvSpPr>
        <dsp:cNvPr id="0" name=""/>
        <dsp:cNvSpPr/>
      </dsp:nvSpPr>
      <dsp:spPr>
        <a:xfrm>
          <a:off x="13604" y="334567"/>
          <a:ext cx="1078207" cy="1078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B24C3-1B3C-4650-9218-5F60A54192B1}">
      <dsp:nvSpPr>
        <dsp:cNvPr id="0" name=""/>
        <dsp:cNvSpPr/>
      </dsp:nvSpPr>
      <dsp:spPr>
        <a:xfrm>
          <a:off x="240027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5A8D0-E59F-4C39-9773-F6A99EB75175}">
      <dsp:nvSpPr>
        <dsp:cNvPr id="0" name=""/>
        <dsp:cNvSpPr/>
      </dsp:nvSpPr>
      <dsp:spPr>
        <a:xfrm>
          <a:off x="1322856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Comprehensive inventory system with role-based access.</a:t>
          </a:r>
          <a:endParaRPr lang="en-US" sz="1900" kern="1200"/>
        </a:p>
      </dsp:txBody>
      <dsp:txXfrm>
        <a:off x="1322856" y="334567"/>
        <a:ext cx="2541489" cy="1078207"/>
      </dsp:txXfrm>
    </dsp:sp>
    <dsp:sp modelId="{6B5A89DE-AC50-4DBB-B8AA-0739CB3FBCE3}">
      <dsp:nvSpPr>
        <dsp:cNvPr id="0" name=""/>
        <dsp:cNvSpPr/>
      </dsp:nvSpPr>
      <dsp:spPr>
        <a:xfrm>
          <a:off x="4307181" y="334567"/>
          <a:ext cx="1078207" cy="1078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C2072-B7CA-41FF-9A55-58DEDADAB1F6}">
      <dsp:nvSpPr>
        <dsp:cNvPr id="0" name=""/>
        <dsp:cNvSpPr/>
      </dsp:nvSpPr>
      <dsp:spPr>
        <a:xfrm>
          <a:off x="4533605" y="560990"/>
          <a:ext cx="625360" cy="625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B2BB7-15CB-43ED-965F-4B90259744C2}">
      <dsp:nvSpPr>
        <dsp:cNvPr id="0" name=""/>
        <dsp:cNvSpPr/>
      </dsp:nvSpPr>
      <dsp:spPr>
        <a:xfrm>
          <a:off x="5616434" y="334567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Firebase for real-time updates and authentication.</a:t>
          </a:r>
          <a:endParaRPr lang="en-US" sz="1900" kern="1200"/>
        </a:p>
      </dsp:txBody>
      <dsp:txXfrm>
        <a:off x="5616434" y="334567"/>
        <a:ext cx="2541489" cy="1078207"/>
      </dsp:txXfrm>
    </dsp:sp>
    <dsp:sp modelId="{0406A506-24B1-4172-ABFA-B23DC76D1E3E}">
      <dsp:nvSpPr>
        <dsp:cNvPr id="0" name=""/>
        <dsp:cNvSpPr/>
      </dsp:nvSpPr>
      <dsp:spPr>
        <a:xfrm>
          <a:off x="13604" y="1991502"/>
          <a:ext cx="1078207" cy="1078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60614-1B9A-44CD-8EFB-BB0388437B6C}">
      <dsp:nvSpPr>
        <dsp:cNvPr id="0" name=""/>
        <dsp:cNvSpPr/>
      </dsp:nvSpPr>
      <dsp:spPr>
        <a:xfrm>
          <a:off x="240027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12983-F2AF-4B9B-9544-0585DBA485CC}">
      <dsp:nvSpPr>
        <dsp:cNvPr id="0" name=""/>
        <dsp:cNvSpPr/>
      </dsp:nvSpPr>
      <dsp:spPr>
        <a:xfrm>
          <a:off x="1322856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Efficient product management &amp; order processing.</a:t>
          </a:r>
          <a:endParaRPr lang="en-US" sz="1900" kern="1200"/>
        </a:p>
      </dsp:txBody>
      <dsp:txXfrm>
        <a:off x="1322856" y="1991502"/>
        <a:ext cx="2541489" cy="1078207"/>
      </dsp:txXfrm>
    </dsp:sp>
    <dsp:sp modelId="{108943B9-C072-4A0A-9EB9-A50B037A2F9B}">
      <dsp:nvSpPr>
        <dsp:cNvPr id="0" name=""/>
        <dsp:cNvSpPr/>
      </dsp:nvSpPr>
      <dsp:spPr>
        <a:xfrm>
          <a:off x="4307181" y="1991502"/>
          <a:ext cx="1078207" cy="1078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95244-468F-467C-9A13-3D5FA34FD81F}">
      <dsp:nvSpPr>
        <dsp:cNvPr id="0" name=""/>
        <dsp:cNvSpPr/>
      </dsp:nvSpPr>
      <dsp:spPr>
        <a:xfrm>
          <a:off x="4533605" y="2217925"/>
          <a:ext cx="625360" cy="625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DEF3C-9499-4C9D-A9C6-85A4A80A042B}">
      <dsp:nvSpPr>
        <dsp:cNvPr id="0" name=""/>
        <dsp:cNvSpPr/>
      </dsp:nvSpPr>
      <dsp:spPr>
        <a:xfrm>
          <a:off x="5616434" y="1991502"/>
          <a:ext cx="2541489" cy="1078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Future scope: More automation &amp; AI-based analytics.</a:t>
          </a:r>
          <a:endParaRPr lang="en-US" sz="1900" kern="1200"/>
        </a:p>
      </dsp:txBody>
      <dsp:txXfrm>
        <a:off x="5616434" y="1991502"/>
        <a:ext cx="2541489" cy="1078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8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11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5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1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0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6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8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ello.com/b/1mBCTawv/jjsm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igma.com/design/EL4Y1LDbJv1uVZaZGaU6CS/JJSM?node-id=0-1&amp;p=f&amp;t=f1kfJ0toaACMmIK7-0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F5AC33-FE9F-F0F8-2A78-8A1754EE0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50" y="1219200"/>
            <a:ext cx="4984698" cy="451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6EB607CE-5E93-8784-612B-962DC5083D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27272" b="-1"/>
          <a:stretch/>
        </p:blipFill>
        <p:spPr>
          <a:xfrm>
            <a:off x="20" y="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78" y="1927122"/>
            <a:ext cx="6619243" cy="226032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pperplate Gothic Light" panose="020F0502020204030204" pitchFamily="34" charset="0"/>
              </a:rPr>
              <a:t>JJSM’S INVENTORIA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4642" y="4777380"/>
            <a:ext cx="6619243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Team Members: Jordan Artzy-McCendie, Sarah Caron-</a:t>
            </a:r>
            <a:r>
              <a:rPr lang="en-US" sz="14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Dadoun</a:t>
            </a:r>
            <a:r>
              <a:rPr lang="en-US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14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Jerwinson</a:t>
            </a:r>
            <a:r>
              <a:rPr lang="en-US" sz="1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-Flores Cunanan, Mohammad </a:t>
            </a:r>
            <a:r>
              <a:rPr lang="en-US" sz="14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Khajavigodellou</a:t>
            </a:r>
            <a:endParaRPr lang="en-US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37393-F771-0CEC-F9D5-BEB7E316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B4EED-AE40-88F8-2F2C-C8CCE8921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31" y="144227"/>
            <a:ext cx="8983240" cy="4603910"/>
          </a:xfrm>
          <a:prstGeom prst="rect">
            <a:avLst/>
          </a:prstGeom>
          <a:effectLst/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99689-820C-7F27-4F0D-5872170F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7" y="4854346"/>
            <a:ext cx="686201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1518308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Design Patterns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952DB-0769-B734-DD6F-AD248BAE3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9327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DDFA0C-D88E-5A81-592B-1FF0192AFC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38026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1094BC-BF15-77EA-7366-8EB2C2A5C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64041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Functional Specifications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D80AFD1-73BF-49AE-0DD6-4AFA49703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23359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163BF-9087-ABF8-082B-5540A2AB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475" y="1325880"/>
            <a:ext cx="311875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9D03-B49C-D48F-54C4-56C5161F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475" y="4588329"/>
            <a:ext cx="3118750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buNone/>
            </a:pPr>
            <a:r>
              <a:rPr lang="en-US" sz="16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Why did we use kanban and trello?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0" y="805530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lue text on a black background&#10;&#10;AI-generated content may be incorrect.">
            <a:hlinkClick r:id="rId6"/>
            <a:extLst>
              <a:ext uri="{FF2B5EF4-FFF2-40B4-BE49-F238E27FC236}">
                <a16:creationId xmlns:a16="http://schemas.microsoft.com/office/drawing/2014/main" id="{199DAAE6-A623-2D28-86F6-EC1B8A1A5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42" y="2892347"/>
            <a:ext cx="4087918" cy="12570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327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58763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User Types &amp; Permissions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F0347FD-EAD9-F0C7-1A8F-12AAE3CDF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8321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Technologies Used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A3BBBB8-02FD-F38D-2353-D4E2597D0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21093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96FD-42EA-D4CF-D2A4-440A9566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2012684" cy="1400530"/>
          </a:xfrm>
        </p:spPr>
        <p:txBody>
          <a:bodyPr/>
          <a:lstStyle/>
          <a:p>
            <a:r>
              <a:rPr lang="en-CA" dirty="0"/>
              <a:t>Testing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8E1535-C625-FC7A-7696-97022EE73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6833" y="310897"/>
            <a:ext cx="5533774" cy="18928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testLoginButtonOpenNextActivity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etUserId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)).perform(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typeText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closeSoftKeyboard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etPassword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)).perform(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typeText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asdfg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closeSoftKeyboard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onView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withId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R.id.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btnLogin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)).perform(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click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intended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hasComponent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MainMenuActivity.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90BD144-B391-90EF-0EEA-FDB38B64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3" y="2299786"/>
            <a:ext cx="5533774" cy="42473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@Test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testWriteAndReadData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InterruptedException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Users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"kiwis"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"Employee"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CountDownLatch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latch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CountDownLatch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userIdKey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"100"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databaseReference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.child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userIdKey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addOnSuccessListener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aVoid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-&gt;{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databaseReference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.child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userIdKey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addListenerForSingleValueEvent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ValueEventListener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onDataChange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@NonNull </a:t>
            </a:r>
            <a:r>
              <a:rPr kumimoji="0" lang="en-US" altLang="en-US" sz="90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DataSnapshot</a:t>
            </a:r>
            <a:r>
              <a:rPr kumimoji="0" lang="en-US" altLang="en-US" sz="90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snapshot)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Users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snapshot.getValue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assertNotNull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retrievedUser.getId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"John Doe"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retrievedUser.getName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retrievedUser.getUsername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"Employee"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retrievedUser.getRole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latch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.countDown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onCancelled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@NonNull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DatabaseError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error)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"Database Read failed: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error.getMessage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latch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.countDown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addOnFailureListener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 -&gt;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"Database write Failed: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e.getMessage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assertTrue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latch.await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TimeUnit.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9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UI Design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Figma Brand Usage Guidelines | Figma">
            <a:hlinkClick r:id="rId6"/>
            <a:extLst>
              <a:ext uri="{FF2B5EF4-FFF2-40B4-BE49-F238E27FC236}">
                <a16:creationId xmlns:a16="http://schemas.microsoft.com/office/drawing/2014/main" id="{09AA4339-95AF-3569-3BB7-535C46175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734" y="1077501"/>
            <a:ext cx="4702997" cy="47029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9475" y="1325880"/>
            <a:ext cx="311875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UML Diagrams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0" y="805530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BCD736-2598-C57C-4114-19FD76243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1281" y="1086651"/>
            <a:ext cx="5125660" cy="5126351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552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Copperplate Gothic Light</vt:lpstr>
      <vt:lpstr>JetBrains Mono</vt:lpstr>
      <vt:lpstr>Wingdings 3</vt:lpstr>
      <vt:lpstr>Ion</vt:lpstr>
      <vt:lpstr>JJSM’S INVENTORIA</vt:lpstr>
      <vt:lpstr>Project Overview</vt:lpstr>
      <vt:lpstr>Functional Specifications</vt:lpstr>
      <vt:lpstr>Kanban</vt:lpstr>
      <vt:lpstr>User Types &amp; Permissions</vt:lpstr>
      <vt:lpstr>Technologies Used</vt:lpstr>
      <vt:lpstr>Testing</vt:lpstr>
      <vt:lpstr>UI Design</vt:lpstr>
      <vt:lpstr>UML Diagrams</vt:lpstr>
      <vt:lpstr>UML Diagrams</vt:lpstr>
      <vt:lpstr>Design Patterns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Jordan Artzy-McCendie</cp:lastModifiedBy>
  <cp:revision>3</cp:revision>
  <dcterms:created xsi:type="dcterms:W3CDTF">2013-01-27T09:14:16Z</dcterms:created>
  <dcterms:modified xsi:type="dcterms:W3CDTF">2025-03-04T19:36:36Z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de0556-1f76-452e-9e94-03158f226e4e_Enabled">
    <vt:lpwstr>true</vt:lpwstr>
  </property>
  <property fmtid="{D5CDD505-2E9C-101B-9397-08002B2CF9AE}" pid="3" name="MSIP_Label_cdde0556-1f76-452e-9e94-03158f226e4e_SetDate">
    <vt:lpwstr>2025-03-04T19:12:52Z</vt:lpwstr>
  </property>
  <property fmtid="{D5CDD505-2E9C-101B-9397-08002B2CF9AE}" pid="4" name="MSIP_Label_cdde0556-1f76-452e-9e94-03158f226e4e_Method">
    <vt:lpwstr>Standard</vt:lpwstr>
  </property>
  <property fmtid="{D5CDD505-2E9C-101B-9397-08002B2CF9AE}" pid="5" name="MSIP_Label_cdde0556-1f76-452e-9e94-03158f226e4e_Name">
    <vt:lpwstr>Private</vt:lpwstr>
  </property>
  <property fmtid="{D5CDD505-2E9C-101B-9397-08002B2CF9AE}" pid="6" name="MSIP_Label_cdde0556-1f76-452e-9e94-03158f226e4e_SiteId">
    <vt:lpwstr>7015a19d-0dbb-4c31-8709-253cf07f631f</vt:lpwstr>
  </property>
  <property fmtid="{D5CDD505-2E9C-101B-9397-08002B2CF9AE}" pid="7" name="MSIP_Label_cdde0556-1f76-452e-9e94-03158f226e4e_ActionId">
    <vt:lpwstr>5d52b03b-fd1b-4116-b595-dbcace5c502d</vt:lpwstr>
  </property>
  <property fmtid="{D5CDD505-2E9C-101B-9397-08002B2CF9AE}" pid="8" name="MSIP_Label_cdde0556-1f76-452e-9e94-03158f226e4e_ContentBits">
    <vt:lpwstr>0</vt:lpwstr>
  </property>
  <property fmtid="{D5CDD505-2E9C-101B-9397-08002B2CF9AE}" pid="9" name="MSIP_Label_cdde0556-1f76-452e-9e94-03158f226e4e_Tag">
    <vt:lpwstr>10, 3, 0, 1</vt:lpwstr>
  </property>
</Properties>
</file>