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985630AD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9C52500-A2D1-E40F-52F1-568940F98FAC}" name="Nweye, Kingsley" initials="NK" userId="S::kingsley.nweye@austin.utexas.edu::77889544-31cd-42ef-8923-e77c00e587a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8"/>
  </p:normalViewPr>
  <p:slideViewPr>
    <p:cSldViewPr snapToGrid="0" snapToObjects="1">
      <p:cViewPr>
        <p:scale>
          <a:sx n="141" d="100"/>
          <a:sy n="141" d="100"/>
        </p:scale>
        <p:origin x="-22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omments/modernComment_100_985630A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B8DB636-3D86-3149-A1D2-314EFBB952EE}" authorId="{39C52500-A2D1-E40F-52F1-568940F98FAC}" created="2022-06-15T16:18:32.23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55785389" sldId="256"/>
      <ac:cxnSpMk id="159" creationId="{27ABF2BB-10AC-0BCA-38A1-C34D0CBED4E0}"/>
    </ac:deMkLst>
    <p188:txBody>
      <a:bodyPr/>
      <a:lstStyle/>
      <a:p>
        <a:r>
          <a:rPr lang="en-US"/>
          <a:t>data[building][0][connection][pv]</a:t>
        </a:r>
      </a:p>
    </p188:txBody>
  </p188:cm>
  <p188:cm id="{E3CBC445-7436-F940-8704-B1C769E8B139}" authorId="{39C52500-A2D1-E40F-52F1-568940F98FAC}" created="2022-06-15T16:19:59.10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55785389" sldId="256"/>
      <ac:cxnSpMk id="160" creationId="{773E6529-3899-5E12-3D8C-93C412D1EC11}"/>
    </ac:deMkLst>
    <p188:txBody>
      <a:bodyPr/>
      <a:lstStyle/>
      <a:p>
        <a:r>
          <a:rPr lang="en-US"/>
          <a:t>data[building][0][connection][electrical_storage]</a:t>
        </a:r>
      </a:p>
    </p188:txBody>
  </p188:cm>
  <p188:cm id="{2AA64416-CE09-4241-93A2-95D6F218B2F0}" authorId="{39C52500-A2D1-E40F-52F1-568940F98FAC}" created="2022-06-15T16:20:19.64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55785389" sldId="256"/>
      <ac:cxnSpMk id="162" creationId="{746D85DA-CBC4-AA26-7EA9-55FA36C2E6ED}"/>
    </ac:deMkLst>
    <p188:txBody>
      <a:bodyPr/>
      <a:lstStyle/>
      <a:p>
        <a:r>
          <a:rPr lang="en-US"/>
          <a:t>data[building][0][connection][grid]</a:t>
        </a:r>
      </a:p>
    </p188:txBody>
  </p188:cm>
  <p188:cm id="{7D09DC8A-1964-5C40-81ED-7D0EE5A24ED3}" authorId="{39C52500-A2D1-E40F-52F1-568940F98FAC}" created="2022-06-15T16:21:17.58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55785389" sldId="256"/>
      <ac:spMk id="164" creationId="{5B021C73-52E0-98B1-ADA3-06AB10920B4F}"/>
    </ac:deMkLst>
    <p188:txBody>
      <a:bodyPr/>
      <a:lstStyle/>
      <a:p>
        <a:r>
          <a:rPr lang="en-US"/>
          <a:t>data[building][0][graph][bar][electrical_storage_soc]</a:t>
        </a:r>
      </a:p>
    </p188:txBody>
  </p188:cm>
  <p188:cm id="{D60B2AB8-46CD-A142-8BA5-BA47A563CF81}" authorId="{39C52500-A2D1-E40F-52F1-568940F98FAC}" created="2022-06-15T16:21:54.24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55785389" sldId="256"/>
      <ac:spMk id="170" creationId="{A46F81A6-63CE-02F2-147E-3DB2E95748E5}"/>
    </ac:deMkLst>
    <p188:txBody>
      <a:bodyPr/>
      <a:lstStyle/>
      <a:p>
        <a:r>
          <a:rPr lang="en-US"/>
          <a:t>data[building][0][name]</a:t>
        </a:r>
      </a:p>
    </p188:txBody>
  </p188:cm>
  <p188:cm id="{6B029E6D-AB83-E247-AA3E-08311F030293}" authorId="{39C52500-A2D1-E40F-52F1-568940F98FAC}" created="2022-06-15T16:22:31.01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55785389" sldId="256"/>
      <ac:spMk id="116" creationId="{638D3A08-152E-33FB-6CBD-D0E2D5D8D57B}"/>
    </ac:deMkLst>
    <p188:txBody>
      <a:bodyPr/>
      <a:lstStyle/>
      <a:p>
        <a:r>
          <a:rPr lang="en-US"/>
          <a:t>data[cost][net_electricity_consumption]</a:t>
        </a:r>
      </a:p>
    </p188:txBody>
  </p188:cm>
  <p188:cm id="{D1937B8B-5EB2-034E-8A76-4E1D82355ECC}" authorId="{39C52500-A2D1-E40F-52F1-568940F98FAC}" created="2022-06-15T16:23:39.72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55785389" sldId="256"/>
      <ac:spMk id="98" creationId="{1ADA3C43-4D99-8BB9-528A-76452EDF0A05}"/>
    </ac:deMkLst>
    <p188:txBody>
      <a:bodyPr/>
      <a:lstStyle/>
      <a:p>
        <a:r>
          <a:rPr lang="en-US"/>
          <a:t>data[cost][carbon_emissions]</a:t>
        </a:r>
      </a:p>
    </p188:txBody>
  </p188:cm>
  <p188:cm id="{A3B052C7-7B2F-704E-A926-0F850396EE7E}" authorId="{39C52500-A2D1-E40F-52F1-568940F98FAC}" created="2022-06-15T16:24:36.79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55785389" sldId="256"/>
      <ac:spMk id="188" creationId="{956690EE-F069-A946-A597-BC94C4C8DCB9}"/>
    </ac:deMkLst>
    <p188:txBody>
      <a:bodyPr/>
      <a:lstStyle/>
      <a:p>
        <a:r>
          <a:rPr lang="en-US"/>
          <a:t>data[cost][price]</a:t>
        </a:r>
      </a:p>
    </p188:txBody>
  </p188:cm>
  <p188:cm id="{C95FC84F-5B09-D046-BE57-CD92211706A1}" authorId="{39C52500-A2D1-E40F-52F1-568940F98FAC}" created="2022-06-15T16:26:28.42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55785389" sldId="256"/>
      <ac:spMk id="136" creationId="{76E16A8C-5D9D-E8E1-3E58-B4781E5FCBC6}"/>
    </ac:deMkLst>
    <p188:txBody>
      <a:bodyPr/>
      <a:lstStyle/>
      <a:p>
        <a:r>
          <a:rPr lang="en-US"/>
          <a:t>data[reward][cumulative]</a:t>
        </a:r>
      </a:p>
    </p188:txBody>
  </p188:cm>
  <p188:cm id="{7A2C9EEA-9C5A-1349-B4EB-9EEB95A09331}" authorId="{39C52500-A2D1-E40F-52F1-568940F98FAC}" created="2022-06-15T16:26:44.87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55785389" sldId="256"/>
      <ac:spMk id="142" creationId="{E020A1AC-FF13-F35C-4D84-136A872F137A}"/>
    </ac:deMkLst>
    <p188:txBody>
      <a:bodyPr/>
      <a:lstStyle/>
      <a:p>
        <a:r>
          <a:rPr lang="en-US"/>
          <a:t>data[reward][average]</a:t>
        </a:r>
      </a:p>
    </p188:txBody>
  </p188:cm>
  <p188:cm id="{3C7B7E8C-9D08-6545-9564-58CA0299AEED}" authorId="{39C52500-A2D1-E40F-52F1-568940F98FAC}" created="2022-06-15T16:35:10.69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55785389" sldId="256"/>
      <ac:spMk id="194" creationId="{B2630DCB-530B-EF38-8767-7D53B452C76F}"/>
    </ac:deMkLst>
    <p188:txBody>
      <a:bodyPr/>
      <a:lstStyle/>
      <a:p>
        <a:r>
          <a:rPr lang="en-US"/>
          <a:t>data[building][0][graph][line][net_electricity_consumption_without_storage_and_pv]</a:t>
        </a:r>
      </a:p>
    </p188:txBody>
  </p188:cm>
  <p188:cm id="{299203DC-511C-A947-B2A2-31555541B43A}" authorId="{39C52500-A2D1-E40F-52F1-568940F98FAC}" created="2022-06-15T16:36:33.67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55785389" sldId="256"/>
      <ac:spMk id="175" creationId="{A4F348C0-4F05-C242-805A-0DFEB7D7749B}"/>
    </ac:deMkLst>
    <p188:txBody>
      <a:bodyPr/>
      <a:lstStyle/>
      <a:p>
        <a:r>
          <a:rPr lang="en-US"/>
          <a:t>data[building][0][graph][line][net_electricity_consumption_without_storage]</a:t>
        </a:r>
      </a:p>
    </p188:txBody>
  </p188:cm>
  <p188:cm id="{F5876897-FC54-984E-97DC-00E468AD6328}" authorId="{39C52500-A2D1-E40F-52F1-568940F98FAC}" created="2022-06-15T16:36:51.09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55785389" sldId="256"/>
      <ac:spMk id="195" creationId="{76FE5254-BA6C-4F24-35B9-7969336CA7ED}"/>
    </ac:deMkLst>
    <p188:txBody>
      <a:bodyPr/>
      <a:lstStyle/>
      <a:p>
        <a:r>
          <a:rPr lang="en-US"/>
          <a:t>data[building][0][graph][line][net_electricity_consumption]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56A6-C418-0A5B-D9CC-7E2A62292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ED9EF-FA08-5D49-51BD-413A837D2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C4E38-48A9-9E67-DA8B-37E91648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69D3-4C13-0B4A-AEE1-12FAE3EBD380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3589D-A3C8-5CB9-50EC-58BA3DD35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40460-9CCE-102C-1521-ACEA62F3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9EBF-ED01-5948-A6BA-138800A9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1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2007-9C74-53AF-3D3A-47CF1F77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4CCBA-9CB3-BF69-42B4-9D49F6696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8F4D3-B38E-349B-DE03-CB1A17FA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69D3-4C13-0B4A-AEE1-12FAE3EBD380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8D701-5610-A75C-80BC-7DCE80C9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1E751-308E-5B78-F82F-24F16F04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9EBF-ED01-5948-A6BA-138800A9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7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3568C8-39A4-ABE8-A7BA-4DD489D92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08C01-3056-5343-5C3B-33041B005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1D8BD-48A2-1621-23DF-3311FA984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69D3-4C13-0B4A-AEE1-12FAE3EBD380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47966-C3D3-4009-7EAF-B2A1D728C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3D878-01CA-6A4D-38DB-1EADE472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9EBF-ED01-5948-A6BA-138800A9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4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299B-473F-5528-98C5-FF6589EE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E176A-4E2A-B4BC-CF41-E82B4920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FE8CE-94CB-E85B-EEAE-3225E3D97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69D3-4C13-0B4A-AEE1-12FAE3EBD380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C4060-052F-D41F-08D2-329311D9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BB933-9788-2DC3-9339-54351D69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9EBF-ED01-5948-A6BA-138800A9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2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C1960-C78B-521A-D266-67FE09DD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55D62-729D-C023-C535-508D745C9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C4F87-7C3D-F50E-B19E-AE2B6505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69D3-4C13-0B4A-AEE1-12FAE3EBD380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C3729-A547-751C-4A32-CF3FF05B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4F68B-2611-175A-CBEE-F307219E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9EBF-ED01-5948-A6BA-138800A9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7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869-6740-2D79-F11F-31D27BD6E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81B86-F23B-DBEF-C2A4-2B852910C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D0770-4A0B-B904-EEA6-9F09A7974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23023-7A7D-B4D0-D00B-3D1D034C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69D3-4C13-0B4A-AEE1-12FAE3EBD380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163C1-5934-BA45-F18A-5845CC20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4FA45-D568-E1A4-FC4C-72DF8D8A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9EBF-ED01-5948-A6BA-138800A9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6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5621-1A9B-62FD-EE27-6F54AE628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ADC60-322A-C7A2-030E-95F00284F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DB8A0-572E-0C49-D214-0BDDACCA4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2F3AF-66A5-2653-1047-48BC7CAA7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57206D-D76E-8F58-638E-1E0CF5C1A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017D28-1BD0-2013-89B3-A56CB4E9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69D3-4C13-0B4A-AEE1-12FAE3EBD380}" type="datetimeFigureOut">
              <a:rPr lang="en-US" smtClean="0"/>
              <a:t>6/15/22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BEE6B6-EB6A-F450-817F-D0EE50A2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99FDAB-82B0-B824-AABB-422961FE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9EBF-ED01-5948-A6BA-138800A9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2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2A3E-6DB6-7B30-2BEB-24BEC149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DF356-6FC1-5391-498C-6639EFCA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69D3-4C13-0B4A-AEE1-12FAE3EBD380}" type="datetimeFigureOut">
              <a:rPr lang="en-US" smtClean="0"/>
              <a:t>6/15/22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63FB1-4F0A-09B3-EDA7-9CF38E5DE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1ED2B-CA86-BA4E-48AB-2B689CDE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9EBF-ED01-5948-A6BA-138800A9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83F9BA-66FE-7A50-2D7C-E89B54D2C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69D3-4C13-0B4A-AEE1-12FAE3EBD380}" type="datetimeFigureOut">
              <a:rPr lang="en-US" smtClean="0"/>
              <a:t>6/15/22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A70B8E-5025-20B0-7EE1-73913CB9E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CC313-D4A2-0CD7-FDBA-AFB6FD91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9EBF-ED01-5948-A6BA-138800A9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8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63E0-215A-CDDB-9D4F-A6C07E10D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C4FAC-B08C-7E7E-069E-28F5EA8C2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8E009-5E30-F991-5048-43CD9AAE5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472CE-504D-4E46-CF31-FF1F7938E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69D3-4C13-0B4A-AEE1-12FAE3EBD380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4EADC-E87B-5435-25E7-65662B06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F68CC-B8C2-E787-1A38-362202E0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9EBF-ED01-5948-A6BA-138800A9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2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1033-D7D2-0F26-581B-97E7F124B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0A58C4-C797-542A-5534-8A8C35EEE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67C86-BA67-931D-A575-7A85DCB3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7CA33-4244-FD6E-9DD4-818EBAC5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69D3-4C13-0B4A-AEE1-12FAE3EBD380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70FDD-708B-A69B-A75D-E99F0FCE6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CBA59-F9CD-703A-7943-F1E9BF7B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9EBF-ED01-5948-A6BA-138800A9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7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A307F-9FFB-8031-67A1-07BF2F2D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8B41F-A94E-5B03-9B17-F3A1A3E2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E4854-0CF8-7A05-4CEA-725338C0FF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C69D3-4C13-0B4A-AEE1-12FAE3EBD380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7F2B9-6FBC-2034-B6C6-08CE5A974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D59C9-A32A-B19D-561A-98FE9EE9C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09EBF-ED01-5948-A6BA-138800A9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985630AD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FE58BC5E-C568-BFDF-E725-C059AF2D6E1E}"/>
              </a:ext>
            </a:extLst>
          </p:cNvPr>
          <p:cNvSpPr/>
          <p:nvPr/>
        </p:nvSpPr>
        <p:spPr>
          <a:xfrm>
            <a:off x="6756942" y="3243940"/>
            <a:ext cx="182880" cy="1850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B512F2-C0A9-5496-B3D7-85D88CBE78D1}"/>
              </a:ext>
            </a:extLst>
          </p:cNvPr>
          <p:cNvCxnSpPr>
            <a:stCxn id="7" idx="4"/>
          </p:cNvCxnSpPr>
          <p:nvPr/>
        </p:nvCxnSpPr>
        <p:spPr>
          <a:xfrm>
            <a:off x="6848382" y="3428997"/>
            <a:ext cx="0" cy="221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7065ECB-033F-8E8A-99E6-A74C0F181182}"/>
              </a:ext>
            </a:extLst>
          </p:cNvPr>
          <p:cNvGrpSpPr/>
          <p:nvPr/>
        </p:nvGrpSpPr>
        <p:grpSpPr>
          <a:xfrm>
            <a:off x="4528494" y="1845592"/>
            <a:ext cx="1428173" cy="609130"/>
            <a:chOff x="9176091" y="3057171"/>
            <a:chExt cx="1428173" cy="609130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DC11779D-CAC4-6D58-64E7-B059C9099FE6}"/>
                </a:ext>
              </a:extLst>
            </p:cNvPr>
            <p:cNvGrpSpPr/>
            <p:nvPr/>
          </p:nvGrpSpPr>
          <p:grpSpPr>
            <a:xfrm>
              <a:off x="9358664" y="3057171"/>
              <a:ext cx="1245600" cy="609130"/>
              <a:chOff x="9358664" y="3057171"/>
              <a:chExt cx="1245600" cy="609130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028BBA43-D56D-AD2F-FDC2-19ADA35089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8664" y="3057171"/>
                <a:ext cx="0" cy="6091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565F2BA7-A862-C9E9-EE81-001F1F2C0886}"/>
                  </a:ext>
                </a:extLst>
              </p:cNvPr>
              <p:cNvCxnSpPr/>
              <p:nvPr/>
            </p:nvCxnSpPr>
            <p:spPr>
              <a:xfrm>
                <a:off x="9365864" y="3378301"/>
                <a:ext cx="123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1ADA3C43-4D99-8BB9-528A-76452EDF0A05}"/>
                  </a:ext>
                </a:extLst>
              </p:cNvPr>
              <p:cNvSpPr/>
              <p:nvPr/>
            </p:nvSpPr>
            <p:spPr>
              <a:xfrm>
                <a:off x="9376356" y="3097501"/>
                <a:ext cx="1112703" cy="431271"/>
              </a:xfrm>
              <a:custGeom>
                <a:avLst/>
                <a:gdLst>
                  <a:gd name="connsiteX0" fmla="*/ 0 w 1965600"/>
                  <a:gd name="connsiteY0" fmla="*/ 338623 h 640850"/>
                  <a:gd name="connsiteX1" fmla="*/ 208800 w 1965600"/>
                  <a:gd name="connsiteY1" fmla="*/ 338623 h 640850"/>
                  <a:gd name="connsiteX2" fmla="*/ 208800 w 1965600"/>
                  <a:gd name="connsiteY2" fmla="*/ 338623 h 640850"/>
                  <a:gd name="connsiteX3" fmla="*/ 475200 w 1965600"/>
                  <a:gd name="connsiteY3" fmla="*/ 237823 h 640850"/>
                  <a:gd name="connsiteX4" fmla="*/ 698400 w 1965600"/>
                  <a:gd name="connsiteY4" fmla="*/ 317023 h 640850"/>
                  <a:gd name="connsiteX5" fmla="*/ 849600 w 1965600"/>
                  <a:gd name="connsiteY5" fmla="*/ 576223 h 640850"/>
                  <a:gd name="connsiteX6" fmla="*/ 1080000 w 1965600"/>
                  <a:gd name="connsiteY6" fmla="*/ 605023 h 640850"/>
                  <a:gd name="connsiteX7" fmla="*/ 1310400 w 1965600"/>
                  <a:gd name="connsiteY7" fmla="*/ 137023 h 640850"/>
                  <a:gd name="connsiteX8" fmla="*/ 1432800 w 1965600"/>
                  <a:gd name="connsiteY8" fmla="*/ 223 h 640850"/>
                  <a:gd name="connsiteX9" fmla="*/ 1656000 w 1965600"/>
                  <a:gd name="connsiteY9" fmla="*/ 158623 h 640850"/>
                  <a:gd name="connsiteX10" fmla="*/ 1742400 w 1965600"/>
                  <a:gd name="connsiteY10" fmla="*/ 381823 h 640850"/>
                  <a:gd name="connsiteX11" fmla="*/ 1965600 w 1965600"/>
                  <a:gd name="connsiteY11" fmla="*/ 410623 h 640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65600" h="640850">
                    <a:moveTo>
                      <a:pt x="0" y="338623"/>
                    </a:moveTo>
                    <a:lnTo>
                      <a:pt x="208800" y="338623"/>
                    </a:lnTo>
                    <a:lnTo>
                      <a:pt x="208800" y="338623"/>
                    </a:lnTo>
                    <a:cubicBezTo>
                      <a:pt x="253200" y="321823"/>
                      <a:pt x="393600" y="241423"/>
                      <a:pt x="475200" y="237823"/>
                    </a:cubicBezTo>
                    <a:cubicBezTo>
                      <a:pt x="556800" y="234223"/>
                      <a:pt x="636000" y="260623"/>
                      <a:pt x="698400" y="317023"/>
                    </a:cubicBezTo>
                    <a:cubicBezTo>
                      <a:pt x="760800" y="373423"/>
                      <a:pt x="786000" y="528223"/>
                      <a:pt x="849600" y="576223"/>
                    </a:cubicBezTo>
                    <a:cubicBezTo>
                      <a:pt x="913200" y="624223"/>
                      <a:pt x="1003200" y="678223"/>
                      <a:pt x="1080000" y="605023"/>
                    </a:cubicBezTo>
                    <a:cubicBezTo>
                      <a:pt x="1156800" y="531823"/>
                      <a:pt x="1251600" y="237823"/>
                      <a:pt x="1310400" y="137023"/>
                    </a:cubicBezTo>
                    <a:cubicBezTo>
                      <a:pt x="1369200" y="36223"/>
                      <a:pt x="1375200" y="-3377"/>
                      <a:pt x="1432800" y="223"/>
                    </a:cubicBezTo>
                    <a:cubicBezTo>
                      <a:pt x="1490400" y="3823"/>
                      <a:pt x="1604400" y="95023"/>
                      <a:pt x="1656000" y="158623"/>
                    </a:cubicBezTo>
                    <a:cubicBezTo>
                      <a:pt x="1707600" y="222223"/>
                      <a:pt x="1690800" y="339823"/>
                      <a:pt x="1742400" y="381823"/>
                    </a:cubicBezTo>
                    <a:cubicBezTo>
                      <a:pt x="1794000" y="423823"/>
                      <a:pt x="1920000" y="404623"/>
                      <a:pt x="1965600" y="410623"/>
                    </a:cubicBezTo>
                  </a:path>
                </a:pathLst>
              </a:cu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E9F026C-3CA7-96B4-C6E5-0628B9AAA731}"/>
                </a:ext>
              </a:extLst>
            </p:cNvPr>
            <p:cNvSpPr txBox="1"/>
            <p:nvPr/>
          </p:nvSpPr>
          <p:spPr>
            <a:xfrm>
              <a:off x="9176091" y="3263379"/>
              <a:ext cx="3384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1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3043B4E-27B5-E994-02DC-3340BA136189}"/>
              </a:ext>
            </a:extLst>
          </p:cNvPr>
          <p:cNvGrpSpPr/>
          <p:nvPr/>
        </p:nvGrpSpPr>
        <p:grpSpPr>
          <a:xfrm>
            <a:off x="3072324" y="1863922"/>
            <a:ext cx="1428173" cy="609130"/>
            <a:chOff x="9176091" y="3057171"/>
            <a:chExt cx="1428173" cy="609130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9F0ABE4-B869-AA3C-034E-FB2B80D075E6}"/>
                </a:ext>
              </a:extLst>
            </p:cNvPr>
            <p:cNvGrpSpPr/>
            <p:nvPr/>
          </p:nvGrpSpPr>
          <p:grpSpPr>
            <a:xfrm>
              <a:off x="9358664" y="3057171"/>
              <a:ext cx="1245600" cy="609130"/>
              <a:chOff x="9358664" y="3057171"/>
              <a:chExt cx="1245600" cy="609130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9585B36B-7354-C0D9-44AB-EDB3C748E4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8664" y="3057171"/>
                <a:ext cx="0" cy="6091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F3502EB6-7FE7-377E-C4C2-38296122764A}"/>
                  </a:ext>
                </a:extLst>
              </p:cNvPr>
              <p:cNvCxnSpPr/>
              <p:nvPr/>
            </p:nvCxnSpPr>
            <p:spPr>
              <a:xfrm>
                <a:off x="9365864" y="3378301"/>
                <a:ext cx="123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638D3A08-152E-33FB-6CBD-D0E2D5D8D57B}"/>
                  </a:ext>
                </a:extLst>
              </p:cNvPr>
              <p:cNvSpPr/>
              <p:nvPr/>
            </p:nvSpPr>
            <p:spPr>
              <a:xfrm>
                <a:off x="9376356" y="3097501"/>
                <a:ext cx="1112703" cy="431271"/>
              </a:xfrm>
              <a:custGeom>
                <a:avLst/>
                <a:gdLst>
                  <a:gd name="connsiteX0" fmla="*/ 0 w 1965600"/>
                  <a:gd name="connsiteY0" fmla="*/ 338623 h 640850"/>
                  <a:gd name="connsiteX1" fmla="*/ 208800 w 1965600"/>
                  <a:gd name="connsiteY1" fmla="*/ 338623 h 640850"/>
                  <a:gd name="connsiteX2" fmla="*/ 208800 w 1965600"/>
                  <a:gd name="connsiteY2" fmla="*/ 338623 h 640850"/>
                  <a:gd name="connsiteX3" fmla="*/ 475200 w 1965600"/>
                  <a:gd name="connsiteY3" fmla="*/ 237823 h 640850"/>
                  <a:gd name="connsiteX4" fmla="*/ 698400 w 1965600"/>
                  <a:gd name="connsiteY4" fmla="*/ 317023 h 640850"/>
                  <a:gd name="connsiteX5" fmla="*/ 849600 w 1965600"/>
                  <a:gd name="connsiteY5" fmla="*/ 576223 h 640850"/>
                  <a:gd name="connsiteX6" fmla="*/ 1080000 w 1965600"/>
                  <a:gd name="connsiteY6" fmla="*/ 605023 h 640850"/>
                  <a:gd name="connsiteX7" fmla="*/ 1310400 w 1965600"/>
                  <a:gd name="connsiteY7" fmla="*/ 137023 h 640850"/>
                  <a:gd name="connsiteX8" fmla="*/ 1432800 w 1965600"/>
                  <a:gd name="connsiteY8" fmla="*/ 223 h 640850"/>
                  <a:gd name="connsiteX9" fmla="*/ 1656000 w 1965600"/>
                  <a:gd name="connsiteY9" fmla="*/ 158623 h 640850"/>
                  <a:gd name="connsiteX10" fmla="*/ 1742400 w 1965600"/>
                  <a:gd name="connsiteY10" fmla="*/ 381823 h 640850"/>
                  <a:gd name="connsiteX11" fmla="*/ 1965600 w 1965600"/>
                  <a:gd name="connsiteY11" fmla="*/ 410623 h 640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65600" h="640850">
                    <a:moveTo>
                      <a:pt x="0" y="338623"/>
                    </a:moveTo>
                    <a:lnTo>
                      <a:pt x="208800" y="338623"/>
                    </a:lnTo>
                    <a:lnTo>
                      <a:pt x="208800" y="338623"/>
                    </a:lnTo>
                    <a:cubicBezTo>
                      <a:pt x="253200" y="321823"/>
                      <a:pt x="393600" y="241423"/>
                      <a:pt x="475200" y="237823"/>
                    </a:cubicBezTo>
                    <a:cubicBezTo>
                      <a:pt x="556800" y="234223"/>
                      <a:pt x="636000" y="260623"/>
                      <a:pt x="698400" y="317023"/>
                    </a:cubicBezTo>
                    <a:cubicBezTo>
                      <a:pt x="760800" y="373423"/>
                      <a:pt x="786000" y="528223"/>
                      <a:pt x="849600" y="576223"/>
                    </a:cubicBezTo>
                    <a:cubicBezTo>
                      <a:pt x="913200" y="624223"/>
                      <a:pt x="1003200" y="678223"/>
                      <a:pt x="1080000" y="605023"/>
                    </a:cubicBezTo>
                    <a:cubicBezTo>
                      <a:pt x="1156800" y="531823"/>
                      <a:pt x="1251600" y="237823"/>
                      <a:pt x="1310400" y="137023"/>
                    </a:cubicBezTo>
                    <a:cubicBezTo>
                      <a:pt x="1369200" y="36223"/>
                      <a:pt x="1375200" y="-3377"/>
                      <a:pt x="1432800" y="223"/>
                    </a:cubicBezTo>
                    <a:cubicBezTo>
                      <a:pt x="1490400" y="3823"/>
                      <a:pt x="1604400" y="95023"/>
                      <a:pt x="1656000" y="158623"/>
                    </a:cubicBezTo>
                    <a:cubicBezTo>
                      <a:pt x="1707600" y="222223"/>
                      <a:pt x="1690800" y="339823"/>
                      <a:pt x="1742400" y="381823"/>
                    </a:cubicBezTo>
                    <a:cubicBezTo>
                      <a:pt x="1794000" y="423823"/>
                      <a:pt x="1920000" y="404623"/>
                      <a:pt x="1965600" y="410623"/>
                    </a:cubicBezTo>
                  </a:path>
                </a:pathLst>
              </a:cu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0C59B9E-DA5D-DAF9-98AE-112852D19BE2}"/>
                </a:ext>
              </a:extLst>
            </p:cNvPr>
            <p:cNvSpPr txBox="1"/>
            <p:nvPr/>
          </p:nvSpPr>
          <p:spPr>
            <a:xfrm>
              <a:off x="9176091" y="3263379"/>
              <a:ext cx="3384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1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FB45C1F-24CD-F26F-E8D7-A2249CA43CC0}"/>
              </a:ext>
            </a:extLst>
          </p:cNvPr>
          <p:cNvGrpSpPr/>
          <p:nvPr/>
        </p:nvGrpSpPr>
        <p:grpSpPr>
          <a:xfrm>
            <a:off x="7584468" y="1828823"/>
            <a:ext cx="1415532" cy="730215"/>
            <a:chOff x="9188067" y="3057171"/>
            <a:chExt cx="1415532" cy="730215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A6F9080C-E5BF-F171-5038-4829AF5354F0}"/>
                </a:ext>
              </a:extLst>
            </p:cNvPr>
            <p:cNvGrpSpPr/>
            <p:nvPr/>
          </p:nvGrpSpPr>
          <p:grpSpPr>
            <a:xfrm>
              <a:off x="9358664" y="3057171"/>
              <a:ext cx="1244935" cy="609130"/>
              <a:chOff x="9358664" y="3057171"/>
              <a:chExt cx="1244935" cy="609130"/>
            </a:xfrm>
          </p:grpSpPr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5701742C-86EB-CAEA-969F-B851EF219A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8664" y="3057171"/>
                <a:ext cx="0" cy="6091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BF6BDC88-EB05-DB6C-30B5-CE9E06ED47A8}"/>
                  </a:ext>
                </a:extLst>
              </p:cNvPr>
              <p:cNvCxnSpPr/>
              <p:nvPr/>
            </p:nvCxnSpPr>
            <p:spPr>
              <a:xfrm>
                <a:off x="9365199" y="3664413"/>
                <a:ext cx="123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76E16A8C-5D9D-E8E1-3E58-B4781E5FCBC6}"/>
                  </a:ext>
                </a:extLst>
              </p:cNvPr>
              <p:cNvSpPr/>
              <p:nvPr/>
            </p:nvSpPr>
            <p:spPr>
              <a:xfrm>
                <a:off x="9376356" y="3097501"/>
                <a:ext cx="1112703" cy="431271"/>
              </a:xfrm>
              <a:custGeom>
                <a:avLst/>
                <a:gdLst>
                  <a:gd name="connsiteX0" fmla="*/ 0 w 1965600"/>
                  <a:gd name="connsiteY0" fmla="*/ 338623 h 640850"/>
                  <a:gd name="connsiteX1" fmla="*/ 208800 w 1965600"/>
                  <a:gd name="connsiteY1" fmla="*/ 338623 h 640850"/>
                  <a:gd name="connsiteX2" fmla="*/ 208800 w 1965600"/>
                  <a:gd name="connsiteY2" fmla="*/ 338623 h 640850"/>
                  <a:gd name="connsiteX3" fmla="*/ 475200 w 1965600"/>
                  <a:gd name="connsiteY3" fmla="*/ 237823 h 640850"/>
                  <a:gd name="connsiteX4" fmla="*/ 698400 w 1965600"/>
                  <a:gd name="connsiteY4" fmla="*/ 317023 h 640850"/>
                  <a:gd name="connsiteX5" fmla="*/ 849600 w 1965600"/>
                  <a:gd name="connsiteY5" fmla="*/ 576223 h 640850"/>
                  <a:gd name="connsiteX6" fmla="*/ 1080000 w 1965600"/>
                  <a:gd name="connsiteY6" fmla="*/ 605023 h 640850"/>
                  <a:gd name="connsiteX7" fmla="*/ 1310400 w 1965600"/>
                  <a:gd name="connsiteY7" fmla="*/ 137023 h 640850"/>
                  <a:gd name="connsiteX8" fmla="*/ 1432800 w 1965600"/>
                  <a:gd name="connsiteY8" fmla="*/ 223 h 640850"/>
                  <a:gd name="connsiteX9" fmla="*/ 1656000 w 1965600"/>
                  <a:gd name="connsiteY9" fmla="*/ 158623 h 640850"/>
                  <a:gd name="connsiteX10" fmla="*/ 1742400 w 1965600"/>
                  <a:gd name="connsiteY10" fmla="*/ 381823 h 640850"/>
                  <a:gd name="connsiteX11" fmla="*/ 1965600 w 1965600"/>
                  <a:gd name="connsiteY11" fmla="*/ 410623 h 640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65600" h="640850">
                    <a:moveTo>
                      <a:pt x="0" y="338623"/>
                    </a:moveTo>
                    <a:lnTo>
                      <a:pt x="208800" y="338623"/>
                    </a:lnTo>
                    <a:lnTo>
                      <a:pt x="208800" y="338623"/>
                    </a:lnTo>
                    <a:cubicBezTo>
                      <a:pt x="253200" y="321823"/>
                      <a:pt x="393600" y="241423"/>
                      <a:pt x="475200" y="237823"/>
                    </a:cubicBezTo>
                    <a:cubicBezTo>
                      <a:pt x="556800" y="234223"/>
                      <a:pt x="636000" y="260623"/>
                      <a:pt x="698400" y="317023"/>
                    </a:cubicBezTo>
                    <a:cubicBezTo>
                      <a:pt x="760800" y="373423"/>
                      <a:pt x="786000" y="528223"/>
                      <a:pt x="849600" y="576223"/>
                    </a:cubicBezTo>
                    <a:cubicBezTo>
                      <a:pt x="913200" y="624223"/>
                      <a:pt x="1003200" y="678223"/>
                      <a:pt x="1080000" y="605023"/>
                    </a:cubicBezTo>
                    <a:cubicBezTo>
                      <a:pt x="1156800" y="531823"/>
                      <a:pt x="1251600" y="237823"/>
                      <a:pt x="1310400" y="137023"/>
                    </a:cubicBezTo>
                    <a:cubicBezTo>
                      <a:pt x="1369200" y="36223"/>
                      <a:pt x="1375200" y="-3377"/>
                      <a:pt x="1432800" y="223"/>
                    </a:cubicBezTo>
                    <a:cubicBezTo>
                      <a:pt x="1490400" y="3823"/>
                      <a:pt x="1604400" y="95023"/>
                      <a:pt x="1656000" y="158623"/>
                    </a:cubicBezTo>
                    <a:cubicBezTo>
                      <a:pt x="1707600" y="222223"/>
                      <a:pt x="1690800" y="339823"/>
                      <a:pt x="1742400" y="381823"/>
                    </a:cubicBezTo>
                    <a:cubicBezTo>
                      <a:pt x="1794000" y="423823"/>
                      <a:pt x="1920000" y="404623"/>
                      <a:pt x="1965600" y="410623"/>
                    </a:cubicBezTo>
                  </a:path>
                </a:pathLst>
              </a:cu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4686FA3-01DA-E955-9FF9-383AC3CC3B95}"/>
                </a:ext>
              </a:extLst>
            </p:cNvPr>
            <p:cNvSpPr txBox="1"/>
            <p:nvPr/>
          </p:nvSpPr>
          <p:spPr>
            <a:xfrm>
              <a:off x="9188067" y="3571942"/>
              <a:ext cx="3384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0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ADFDA91-19EC-9899-4674-66805F2A1B49}"/>
              </a:ext>
            </a:extLst>
          </p:cNvPr>
          <p:cNvGrpSpPr/>
          <p:nvPr/>
        </p:nvGrpSpPr>
        <p:grpSpPr>
          <a:xfrm>
            <a:off x="9072620" y="1828823"/>
            <a:ext cx="1415532" cy="730215"/>
            <a:chOff x="9188067" y="3057171"/>
            <a:chExt cx="1415532" cy="730215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43CB69D0-5518-5549-39CC-8C748DB80987}"/>
                </a:ext>
              </a:extLst>
            </p:cNvPr>
            <p:cNvGrpSpPr/>
            <p:nvPr/>
          </p:nvGrpSpPr>
          <p:grpSpPr>
            <a:xfrm>
              <a:off x="9358664" y="3057171"/>
              <a:ext cx="1244935" cy="609130"/>
              <a:chOff x="9358664" y="3057171"/>
              <a:chExt cx="1244935" cy="609130"/>
            </a:xfrm>
          </p:grpSpPr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B8046AD6-93AC-72EC-0897-5008B13847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8664" y="3057171"/>
                <a:ext cx="0" cy="6091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AB864FA9-AAF4-A2D4-415E-C358D77D99A7}"/>
                  </a:ext>
                </a:extLst>
              </p:cNvPr>
              <p:cNvCxnSpPr/>
              <p:nvPr/>
            </p:nvCxnSpPr>
            <p:spPr>
              <a:xfrm>
                <a:off x="9365199" y="3664413"/>
                <a:ext cx="123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E020A1AC-FF13-F35C-4D84-136A872F137A}"/>
                  </a:ext>
                </a:extLst>
              </p:cNvPr>
              <p:cNvSpPr/>
              <p:nvPr/>
            </p:nvSpPr>
            <p:spPr>
              <a:xfrm>
                <a:off x="9376356" y="3097501"/>
                <a:ext cx="1112703" cy="431271"/>
              </a:xfrm>
              <a:custGeom>
                <a:avLst/>
                <a:gdLst>
                  <a:gd name="connsiteX0" fmla="*/ 0 w 1965600"/>
                  <a:gd name="connsiteY0" fmla="*/ 338623 h 640850"/>
                  <a:gd name="connsiteX1" fmla="*/ 208800 w 1965600"/>
                  <a:gd name="connsiteY1" fmla="*/ 338623 h 640850"/>
                  <a:gd name="connsiteX2" fmla="*/ 208800 w 1965600"/>
                  <a:gd name="connsiteY2" fmla="*/ 338623 h 640850"/>
                  <a:gd name="connsiteX3" fmla="*/ 475200 w 1965600"/>
                  <a:gd name="connsiteY3" fmla="*/ 237823 h 640850"/>
                  <a:gd name="connsiteX4" fmla="*/ 698400 w 1965600"/>
                  <a:gd name="connsiteY4" fmla="*/ 317023 h 640850"/>
                  <a:gd name="connsiteX5" fmla="*/ 849600 w 1965600"/>
                  <a:gd name="connsiteY5" fmla="*/ 576223 h 640850"/>
                  <a:gd name="connsiteX6" fmla="*/ 1080000 w 1965600"/>
                  <a:gd name="connsiteY6" fmla="*/ 605023 h 640850"/>
                  <a:gd name="connsiteX7" fmla="*/ 1310400 w 1965600"/>
                  <a:gd name="connsiteY7" fmla="*/ 137023 h 640850"/>
                  <a:gd name="connsiteX8" fmla="*/ 1432800 w 1965600"/>
                  <a:gd name="connsiteY8" fmla="*/ 223 h 640850"/>
                  <a:gd name="connsiteX9" fmla="*/ 1656000 w 1965600"/>
                  <a:gd name="connsiteY9" fmla="*/ 158623 h 640850"/>
                  <a:gd name="connsiteX10" fmla="*/ 1742400 w 1965600"/>
                  <a:gd name="connsiteY10" fmla="*/ 381823 h 640850"/>
                  <a:gd name="connsiteX11" fmla="*/ 1965600 w 1965600"/>
                  <a:gd name="connsiteY11" fmla="*/ 410623 h 640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65600" h="640850">
                    <a:moveTo>
                      <a:pt x="0" y="338623"/>
                    </a:moveTo>
                    <a:lnTo>
                      <a:pt x="208800" y="338623"/>
                    </a:lnTo>
                    <a:lnTo>
                      <a:pt x="208800" y="338623"/>
                    </a:lnTo>
                    <a:cubicBezTo>
                      <a:pt x="253200" y="321823"/>
                      <a:pt x="393600" y="241423"/>
                      <a:pt x="475200" y="237823"/>
                    </a:cubicBezTo>
                    <a:cubicBezTo>
                      <a:pt x="556800" y="234223"/>
                      <a:pt x="636000" y="260623"/>
                      <a:pt x="698400" y="317023"/>
                    </a:cubicBezTo>
                    <a:cubicBezTo>
                      <a:pt x="760800" y="373423"/>
                      <a:pt x="786000" y="528223"/>
                      <a:pt x="849600" y="576223"/>
                    </a:cubicBezTo>
                    <a:cubicBezTo>
                      <a:pt x="913200" y="624223"/>
                      <a:pt x="1003200" y="678223"/>
                      <a:pt x="1080000" y="605023"/>
                    </a:cubicBezTo>
                    <a:cubicBezTo>
                      <a:pt x="1156800" y="531823"/>
                      <a:pt x="1251600" y="237823"/>
                      <a:pt x="1310400" y="137023"/>
                    </a:cubicBezTo>
                    <a:cubicBezTo>
                      <a:pt x="1369200" y="36223"/>
                      <a:pt x="1375200" y="-3377"/>
                      <a:pt x="1432800" y="223"/>
                    </a:cubicBezTo>
                    <a:cubicBezTo>
                      <a:pt x="1490400" y="3823"/>
                      <a:pt x="1604400" y="95023"/>
                      <a:pt x="1656000" y="158623"/>
                    </a:cubicBezTo>
                    <a:cubicBezTo>
                      <a:pt x="1707600" y="222223"/>
                      <a:pt x="1690800" y="339823"/>
                      <a:pt x="1742400" y="381823"/>
                    </a:cubicBezTo>
                    <a:cubicBezTo>
                      <a:pt x="1794000" y="423823"/>
                      <a:pt x="1920000" y="404623"/>
                      <a:pt x="1965600" y="410623"/>
                    </a:cubicBezTo>
                  </a:path>
                </a:pathLst>
              </a:cu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697BF71-D2CA-E823-0618-53683FD71123}"/>
                </a:ext>
              </a:extLst>
            </p:cNvPr>
            <p:cNvSpPr txBox="1"/>
            <p:nvPr/>
          </p:nvSpPr>
          <p:spPr>
            <a:xfrm>
              <a:off x="9188067" y="3571942"/>
              <a:ext cx="3384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0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9FF14E9-863A-BDF6-7DBF-9B52E426CD8A}"/>
              </a:ext>
            </a:extLst>
          </p:cNvPr>
          <p:cNvGrpSpPr/>
          <p:nvPr/>
        </p:nvGrpSpPr>
        <p:grpSpPr>
          <a:xfrm>
            <a:off x="6848382" y="2636670"/>
            <a:ext cx="3639770" cy="1305975"/>
            <a:chOff x="6848382" y="2636670"/>
            <a:chExt cx="3639770" cy="130597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2F8F95E-7E92-4FD4-D0A8-B4DC1FD920BD}"/>
                </a:ext>
              </a:extLst>
            </p:cNvPr>
            <p:cNvSpPr/>
            <p:nvPr/>
          </p:nvSpPr>
          <p:spPr>
            <a:xfrm>
              <a:off x="7334794" y="3249381"/>
              <a:ext cx="182880" cy="18505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818D534-AEBA-5091-5B5E-6FEBBFCE99D1}"/>
                </a:ext>
              </a:extLst>
            </p:cNvPr>
            <p:cNvSpPr/>
            <p:nvPr/>
          </p:nvSpPr>
          <p:spPr>
            <a:xfrm>
              <a:off x="7863840" y="3243941"/>
              <a:ext cx="182880" cy="18505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C8AC79-8EDF-F80E-6487-C9DA1D563EFF}"/>
                </a:ext>
              </a:extLst>
            </p:cNvPr>
            <p:cNvSpPr/>
            <p:nvPr/>
          </p:nvSpPr>
          <p:spPr>
            <a:xfrm>
              <a:off x="8392886" y="3243943"/>
              <a:ext cx="182880" cy="18505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C062B02-9AE5-7073-5D81-F9ACD28CF8A6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 flipV="1">
              <a:off x="7517674" y="3336470"/>
              <a:ext cx="346166" cy="544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04A195E-27CA-CB0B-9DE5-E7FE17B13946}"/>
                </a:ext>
              </a:extLst>
            </p:cNvPr>
            <p:cNvCxnSpPr>
              <a:stCxn id="6" idx="2"/>
              <a:endCxn id="5" idx="6"/>
            </p:cNvCxnSpPr>
            <p:nvPr/>
          </p:nvCxnSpPr>
          <p:spPr>
            <a:xfrm flipH="1" flipV="1">
              <a:off x="8046720" y="3336470"/>
              <a:ext cx="346166" cy="2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16DB68-D0D8-781E-3A26-A2E8FE135735}"/>
                </a:ext>
              </a:extLst>
            </p:cNvPr>
            <p:cNvCxnSpPr>
              <a:cxnSpLocks/>
            </p:cNvCxnSpPr>
            <p:nvPr/>
          </p:nvCxnSpPr>
          <p:spPr>
            <a:xfrm>
              <a:off x="6848382" y="3650400"/>
              <a:ext cx="1106889" cy="69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3560502-6D91-02F2-CDB9-0B812ABEA1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5280" y="3428998"/>
              <a:ext cx="0" cy="22860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FFBACE2-3FE1-C5EC-8634-208C53575E69}"/>
                </a:ext>
              </a:extLst>
            </p:cNvPr>
            <p:cNvSpPr/>
            <p:nvPr/>
          </p:nvSpPr>
          <p:spPr>
            <a:xfrm>
              <a:off x="8676000" y="3081600"/>
              <a:ext cx="194400" cy="57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50A2956-FE70-C6EA-AB10-A7D89DBF7B5D}"/>
                </a:ext>
              </a:extLst>
            </p:cNvPr>
            <p:cNvSpPr/>
            <p:nvPr/>
          </p:nvSpPr>
          <p:spPr>
            <a:xfrm>
              <a:off x="8676000" y="3243940"/>
              <a:ext cx="194400" cy="40646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ECA3755-B0F1-06D5-1386-5DC6DE56FD32}"/>
                </a:ext>
              </a:extLst>
            </p:cNvPr>
            <p:cNvSpPr txBox="1"/>
            <p:nvPr/>
          </p:nvSpPr>
          <p:spPr>
            <a:xfrm>
              <a:off x="8812799" y="2973384"/>
              <a:ext cx="3384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100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0D0B91-A53B-DD56-4B9E-B64AEEAB74D9}"/>
                </a:ext>
              </a:extLst>
            </p:cNvPr>
            <p:cNvSpPr txBox="1"/>
            <p:nvPr/>
          </p:nvSpPr>
          <p:spPr>
            <a:xfrm>
              <a:off x="8810073" y="3535972"/>
              <a:ext cx="3384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6D7084-6D07-7A95-B2C7-756502798CA6}"/>
                </a:ext>
              </a:extLst>
            </p:cNvPr>
            <p:cNvSpPr txBox="1"/>
            <p:nvPr/>
          </p:nvSpPr>
          <p:spPr>
            <a:xfrm>
              <a:off x="8830491" y="3154156"/>
              <a:ext cx="3384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80</a:t>
              </a: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FB4AF41F-26D3-E2E0-B8DF-9B4B189D02DA}"/>
                </a:ext>
              </a:extLst>
            </p:cNvPr>
            <p:cNvGrpSpPr/>
            <p:nvPr/>
          </p:nvGrpSpPr>
          <p:grpSpPr>
            <a:xfrm>
              <a:off x="9059979" y="3057171"/>
              <a:ext cx="1428173" cy="609130"/>
              <a:chOff x="9176091" y="3057171"/>
              <a:chExt cx="1428173" cy="609130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1E8E1ADC-D259-3F10-F3B2-E85A39126D10}"/>
                  </a:ext>
                </a:extLst>
              </p:cNvPr>
              <p:cNvGrpSpPr/>
              <p:nvPr/>
            </p:nvGrpSpPr>
            <p:grpSpPr>
              <a:xfrm>
                <a:off x="9358664" y="3057171"/>
                <a:ext cx="1245600" cy="609130"/>
                <a:chOff x="9358664" y="3057171"/>
                <a:chExt cx="1245600" cy="609130"/>
              </a:xfrm>
            </p:grpSpPr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2544D944-E9A3-BE03-6073-E1AB6EBEA7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58664" y="3057171"/>
                  <a:ext cx="0" cy="60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D852B1B5-C7DB-8943-DFBC-77CFE37299FE}"/>
                    </a:ext>
                  </a:extLst>
                </p:cNvPr>
                <p:cNvCxnSpPr/>
                <p:nvPr/>
              </p:nvCxnSpPr>
              <p:spPr>
                <a:xfrm>
                  <a:off x="9365864" y="3378301"/>
                  <a:ext cx="123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570C06C-F55B-EF5C-D1E9-9CED59BD2F50}"/>
                  </a:ext>
                </a:extLst>
              </p:cNvPr>
              <p:cNvSpPr txBox="1"/>
              <p:nvPr/>
            </p:nvSpPr>
            <p:spPr>
              <a:xfrm>
                <a:off x="9176091" y="3263379"/>
                <a:ext cx="3384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0</a:t>
                </a:r>
              </a:p>
            </p:txBody>
          </p:sp>
        </p:grp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8405709-4CA1-D23D-3F52-B3BBFFAB5F97}"/>
                </a:ext>
              </a:extLst>
            </p:cNvPr>
            <p:cNvSpPr/>
            <p:nvPr/>
          </p:nvSpPr>
          <p:spPr>
            <a:xfrm>
              <a:off x="7270703" y="2903117"/>
              <a:ext cx="3185962" cy="103952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59F4D3D-5142-B2B3-9D31-7267E4106502}"/>
                </a:ext>
              </a:extLst>
            </p:cNvPr>
            <p:cNvSpPr txBox="1"/>
            <p:nvPr/>
          </p:nvSpPr>
          <p:spPr>
            <a:xfrm>
              <a:off x="7173946" y="2636670"/>
              <a:ext cx="7248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Building 2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0A12678-2F6A-D6CF-CA0E-A20B2071226D}"/>
              </a:ext>
            </a:extLst>
          </p:cNvPr>
          <p:cNvGrpSpPr/>
          <p:nvPr/>
        </p:nvGrpSpPr>
        <p:grpSpPr>
          <a:xfrm>
            <a:off x="3185449" y="2637532"/>
            <a:ext cx="3314206" cy="1305975"/>
            <a:chOff x="7173946" y="2636670"/>
            <a:chExt cx="3314206" cy="1305975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3AE1F39D-215F-0F80-CDEF-9870047A925A}"/>
                </a:ext>
              </a:extLst>
            </p:cNvPr>
            <p:cNvSpPr/>
            <p:nvPr/>
          </p:nvSpPr>
          <p:spPr>
            <a:xfrm>
              <a:off x="7334794" y="3249381"/>
              <a:ext cx="182880" cy="18505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968B1F0C-6F73-748E-8C1F-2FCE5DB1EC25}"/>
                </a:ext>
              </a:extLst>
            </p:cNvPr>
            <p:cNvSpPr/>
            <p:nvPr/>
          </p:nvSpPr>
          <p:spPr>
            <a:xfrm>
              <a:off x="7863840" y="3243941"/>
              <a:ext cx="182880" cy="18505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12EE153F-2A39-7510-1592-2FD9ED6B7749}"/>
                </a:ext>
              </a:extLst>
            </p:cNvPr>
            <p:cNvSpPr/>
            <p:nvPr/>
          </p:nvSpPr>
          <p:spPr>
            <a:xfrm>
              <a:off x="8392886" y="3243943"/>
              <a:ext cx="182880" cy="18505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27ABF2BB-10AC-0BCA-38A1-C34D0CBED4E0}"/>
                </a:ext>
              </a:extLst>
            </p:cNvPr>
            <p:cNvCxnSpPr>
              <a:stCxn id="156" idx="6"/>
              <a:endCxn id="157" idx="2"/>
            </p:cNvCxnSpPr>
            <p:nvPr/>
          </p:nvCxnSpPr>
          <p:spPr>
            <a:xfrm flipV="1">
              <a:off x="7517674" y="3336470"/>
              <a:ext cx="346166" cy="544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773E6529-3899-5E12-3D8C-93C412D1EC11}"/>
                </a:ext>
              </a:extLst>
            </p:cNvPr>
            <p:cNvCxnSpPr>
              <a:stCxn id="158" idx="2"/>
              <a:endCxn id="157" idx="6"/>
            </p:cNvCxnSpPr>
            <p:nvPr/>
          </p:nvCxnSpPr>
          <p:spPr>
            <a:xfrm flipH="1" flipV="1">
              <a:off x="8046720" y="3336470"/>
              <a:ext cx="346166" cy="2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46D85DA-CBC4-AA26-7EA9-55FA36C2E6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5280" y="3428998"/>
              <a:ext cx="0" cy="32241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99A08B5C-0E30-7410-CB6A-A451B1C0844B}"/>
                </a:ext>
              </a:extLst>
            </p:cNvPr>
            <p:cNvSpPr/>
            <p:nvPr/>
          </p:nvSpPr>
          <p:spPr>
            <a:xfrm>
              <a:off x="8676000" y="3081600"/>
              <a:ext cx="194400" cy="57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B021C73-52E0-98B1-ADA3-06AB10920B4F}"/>
                </a:ext>
              </a:extLst>
            </p:cNvPr>
            <p:cNvSpPr/>
            <p:nvPr/>
          </p:nvSpPr>
          <p:spPr>
            <a:xfrm>
              <a:off x="8676000" y="3243940"/>
              <a:ext cx="194400" cy="40646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DE3DBD6E-61FC-7CD9-CBFB-5DDC8E75FF7A}"/>
                </a:ext>
              </a:extLst>
            </p:cNvPr>
            <p:cNvSpPr txBox="1"/>
            <p:nvPr/>
          </p:nvSpPr>
          <p:spPr>
            <a:xfrm>
              <a:off x="8812799" y="2973384"/>
              <a:ext cx="3384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100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A420624-5B7D-9F25-BDC0-41E9D9C11601}"/>
                </a:ext>
              </a:extLst>
            </p:cNvPr>
            <p:cNvSpPr txBox="1"/>
            <p:nvPr/>
          </p:nvSpPr>
          <p:spPr>
            <a:xfrm>
              <a:off x="8810073" y="3535972"/>
              <a:ext cx="3384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0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647E95A0-8DCA-580D-A66F-82B5DF94D5AB}"/>
                </a:ext>
              </a:extLst>
            </p:cNvPr>
            <p:cNvSpPr txBox="1"/>
            <p:nvPr/>
          </p:nvSpPr>
          <p:spPr>
            <a:xfrm>
              <a:off x="8830491" y="3154156"/>
              <a:ext cx="3384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80</a:t>
              </a:r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A462C0F2-20F3-2DF9-CF32-5018647725F6}"/>
                </a:ext>
              </a:extLst>
            </p:cNvPr>
            <p:cNvGrpSpPr/>
            <p:nvPr/>
          </p:nvGrpSpPr>
          <p:grpSpPr>
            <a:xfrm>
              <a:off x="9059979" y="3057171"/>
              <a:ext cx="1428173" cy="609130"/>
              <a:chOff x="9176091" y="3057171"/>
              <a:chExt cx="1428173" cy="609130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03FDAEC7-CC15-04A9-CE27-D191AD633D58}"/>
                  </a:ext>
                </a:extLst>
              </p:cNvPr>
              <p:cNvGrpSpPr/>
              <p:nvPr/>
            </p:nvGrpSpPr>
            <p:grpSpPr>
              <a:xfrm>
                <a:off x="9358664" y="3057171"/>
                <a:ext cx="1245600" cy="609130"/>
                <a:chOff x="9358664" y="3057171"/>
                <a:chExt cx="1245600" cy="609130"/>
              </a:xfrm>
            </p:grpSpPr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8D1A4764-C02D-5DAB-D7EA-76AC08738C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58664" y="3057171"/>
                  <a:ext cx="0" cy="60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E2DBDFD9-0ABB-7CB8-3774-6D8FD6CAF3B7}"/>
                    </a:ext>
                  </a:extLst>
                </p:cNvPr>
                <p:cNvCxnSpPr/>
                <p:nvPr/>
              </p:nvCxnSpPr>
              <p:spPr>
                <a:xfrm>
                  <a:off x="9365864" y="3378301"/>
                  <a:ext cx="123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5" name="Freeform 174">
                  <a:extLst>
                    <a:ext uri="{FF2B5EF4-FFF2-40B4-BE49-F238E27FC236}">
                      <a16:creationId xmlns:a16="http://schemas.microsoft.com/office/drawing/2014/main" id="{A4F348C0-4F05-C242-805A-0DFEB7D7749B}"/>
                    </a:ext>
                  </a:extLst>
                </p:cNvPr>
                <p:cNvSpPr/>
                <p:nvPr/>
              </p:nvSpPr>
              <p:spPr>
                <a:xfrm>
                  <a:off x="9376356" y="3097501"/>
                  <a:ext cx="1112703" cy="431271"/>
                </a:xfrm>
                <a:custGeom>
                  <a:avLst/>
                  <a:gdLst>
                    <a:gd name="connsiteX0" fmla="*/ 0 w 1965600"/>
                    <a:gd name="connsiteY0" fmla="*/ 338623 h 640850"/>
                    <a:gd name="connsiteX1" fmla="*/ 208800 w 1965600"/>
                    <a:gd name="connsiteY1" fmla="*/ 338623 h 640850"/>
                    <a:gd name="connsiteX2" fmla="*/ 208800 w 1965600"/>
                    <a:gd name="connsiteY2" fmla="*/ 338623 h 640850"/>
                    <a:gd name="connsiteX3" fmla="*/ 475200 w 1965600"/>
                    <a:gd name="connsiteY3" fmla="*/ 237823 h 640850"/>
                    <a:gd name="connsiteX4" fmla="*/ 698400 w 1965600"/>
                    <a:gd name="connsiteY4" fmla="*/ 317023 h 640850"/>
                    <a:gd name="connsiteX5" fmla="*/ 849600 w 1965600"/>
                    <a:gd name="connsiteY5" fmla="*/ 576223 h 640850"/>
                    <a:gd name="connsiteX6" fmla="*/ 1080000 w 1965600"/>
                    <a:gd name="connsiteY6" fmla="*/ 605023 h 640850"/>
                    <a:gd name="connsiteX7" fmla="*/ 1310400 w 1965600"/>
                    <a:gd name="connsiteY7" fmla="*/ 137023 h 640850"/>
                    <a:gd name="connsiteX8" fmla="*/ 1432800 w 1965600"/>
                    <a:gd name="connsiteY8" fmla="*/ 223 h 640850"/>
                    <a:gd name="connsiteX9" fmla="*/ 1656000 w 1965600"/>
                    <a:gd name="connsiteY9" fmla="*/ 158623 h 640850"/>
                    <a:gd name="connsiteX10" fmla="*/ 1742400 w 1965600"/>
                    <a:gd name="connsiteY10" fmla="*/ 381823 h 640850"/>
                    <a:gd name="connsiteX11" fmla="*/ 1965600 w 1965600"/>
                    <a:gd name="connsiteY11" fmla="*/ 410623 h 640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65600" h="640850">
                      <a:moveTo>
                        <a:pt x="0" y="338623"/>
                      </a:moveTo>
                      <a:lnTo>
                        <a:pt x="208800" y="338623"/>
                      </a:lnTo>
                      <a:lnTo>
                        <a:pt x="208800" y="338623"/>
                      </a:lnTo>
                      <a:cubicBezTo>
                        <a:pt x="253200" y="321823"/>
                        <a:pt x="393600" y="241423"/>
                        <a:pt x="475200" y="237823"/>
                      </a:cubicBezTo>
                      <a:cubicBezTo>
                        <a:pt x="556800" y="234223"/>
                        <a:pt x="636000" y="260623"/>
                        <a:pt x="698400" y="317023"/>
                      </a:cubicBezTo>
                      <a:cubicBezTo>
                        <a:pt x="760800" y="373423"/>
                        <a:pt x="786000" y="528223"/>
                        <a:pt x="849600" y="576223"/>
                      </a:cubicBezTo>
                      <a:cubicBezTo>
                        <a:pt x="913200" y="624223"/>
                        <a:pt x="1003200" y="678223"/>
                        <a:pt x="1080000" y="605023"/>
                      </a:cubicBezTo>
                      <a:cubicBezTo>
                        <a:pt x="1156800" y="531823"/>
                        <a:pt x="1251600" y="237823"/>
                        <a:pt x="1310400" y="137023"/>
                      </a:cubicBezTo>
                      <a:cubicBezTo>
                        <a:pt x="1369200" y="36223"/>
                        <a:pt x="1375200" y="-3377"/>
                        <a:pt x="1432800" y="223"/>
                      </a:cubicBezTo>
                      <a:cubicBezTo>
                        <a:pt x="1490400" y="3823"/>
                        <a:pt x="1604400" y="95023"/>
                        <a:pt x="1656000" y="158623"/>
                      </a:cubicBezTo>
                      <a:cubicBezTo>
                        <a:pt x="1707600" y="222223"/>
                        <a:pt x="1690800" y="339823"/>
                        <a:pt x="1742400" y="381823"/>
                      </a:cubicBezTo>
                      <a:cubicBezTo>
                        <a:pt x="1794000" y="423823"/>
                        <a:pt x="1920000" y="404623"/>
                        <a:pt x="1965600" y="410623"/>
                      </a:cubicBezTo>
                    </a:path>
                  </a:pathLst>
                </a:custGeom>
                <a:noFill/>
                <a:ln w="952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5EF17B87-185A-BD3D-1F28-0E696EEF88C7}"/>
                  </a:ext>
                </a:extLst>
              </p:cNvPr>
              <p:cNvSpPr txBox="1"/>
              <p:nvPr/>
            </p:nvSpPr>
            <p:spPr>
              <a:xfrm>
                <a:off x="9176091" y="3263379"/>
                <a:ext cx="3384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0</a:t>
                </a:r>
              </a:p>
            </p:txBody>
          </p:sp>
        </p:grp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CB320539-3731-6B0C-9D1B-1027E5728F24}"/>
                </a:ext>
              </a:extLst>
            </p:cNvPr>
            <p:cNvSpPr/>
            <p:nvPr/>
          </p:nvSpPr>
          <p:spPr>
            <a:xfrm>
              <a:off x="7270703" y="2903117"/>
              <a:ext cx="3185962" cy="103952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46F81A6-63CE-02F2-147E-3DB2E95748E5}"/>
                </a:ext>
              </a:extLst>
            </p:cNvPr>
            <p:cNvSpPr txBox="1"/>
            <p:nvPr/>
          </p:nvSpPr>
          <p:spPr>
            <a:xfrm>
              <a:off x="7173946" y="2636670"/>
              <a:ext cx="7248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Building 1</a:t>
              </a:r>
            </a:p>
          </p:txBody>
        </p:sp>
      </p:grp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3F1A2A9-995A-EFF2-D94A-0C378B7DD55C}"/>
              </a:ext>
            </a:extLst>
          </p:cNvPr>
          <p:cNvCxnSpPr/>
          <p:nvPr/>
        </p:nvCxnSpPr>
        <p:spPr>
          <a:xfrm>
            <a:off x="6848382" y="3657353"/>
            <a:ext cx="0" cy="94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3B0BCDA8-BC85-A0F3-678C-2A039D9D4C76}"/>
              </a:ext>
            </a:extLst>
          </p:cNvPr>
          <p:cNvCxnSpPr>
            <a:cxnSpLocks/>
          </p:cNvCxnSpPr>
          <p:nvPr/>
        </p:nvCxnSpPr>
        <p:spPr>
          <a:xfrm flipH="1">
            <a:off x="3966783" y="3751416"/>
            <a:ext cx="28815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1B70BF3-E61C-12F6-0BC4-7EFFF9C70DC7}"/>
              </a:ext>
            </a:extLst>
          </p:cNvPr>
          <p:cNvGrpSpPr/>
          <p:nvPr/>
        </p:nvGrpSpPr>
        <p:grpSpPr>
          <a:xfrm>
            <a:off x="6052761" y="1828823"/>
            <a:ext cx="1428173" cy="609130"/>
            <a:chOff x="9176091" y="3057171"/>
            <a:chExt cx="1428173" cy="609130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C6C4763F-9923-0157-D47C-13D7D7EE64F1}"/>
                </a:ext>
              </a:extLst>
            </p:cNvPr>
            <p:cNvGrpSpPr/>
            <p:nvPr/>
          </p:nvGrpSpPr>
          <p:grpSpPr>
            <a:xfrm>
              <a:off x="9358664" y="3057171"/>
              <a:ext cx="1245600" cy="609130"/>
              <a:chOff x="9358664" y="3057171"/>
              <a:chExt cx="1245600" cy="609130"/>
            </a:xfrm>
          </p:grpSpPr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27A6218E-4C10-3681-8828-A08E45ADF0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8664" y="3057171"/>
                <a:ext cx="0" cy="6091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1390F5ED-33EE-3398-2B9A-B47CC3486D58}"/>
                  </a:ext>
                </a:extLst>
              </p:cNvPr>
              <p:cNvCxnSpPr/>
              <p:nvPr/>
            </p:nvCxnSpPr>
            <p:spPr>
              <a:xfrm>
                <a:off x="9365864" y="3378301"/>
                <a:ext cx="123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956690EE-F069-A946-A597-BC94C4C8DCB9}"/>
                  </a:ext>
                </a:extLst>
              </p:cNvPr>
              <p:cNvSpPr/>
              <p:nvPr/>
            </p:nvSpPr>
            <p:spPr>
              <a:xfrm>
                <a:off x="9376356" y="3097501"/>
                <a:ext cx="1112703" cy="431271"/>
              </a:xfrm>
              <a:custGeom>
                <a:avLst/>
                <a:gdLst>
                  <a:gd name="connsiteX0" fmla="*/ 0 w 1965600"/>
                  <a:gd name="connsiteY0" fmla="*/ 338623 h 640850"/>
                  <a:gd name="connsiteX1" fmla="*/ 208800 w 1965600"/>
                  <a:gd name="connsiteY1" fmla="*/ 338623 h 640850"/>
                  <a:gd name="connsiteX2" fmla="*/ 208800 w 1965600"/>
                  <a:gd name="connsiteY2" fmla="*/ 338623 h 640850"/>
                  <a:gd name="connsiteX3" fmla="*/ 475200 w 1965600"/>
                  <a:gd name="connsiteY3" fmla="*/ 237823 h 640850"/>
                  <a:gd name="connsiteX4" fmla="*/ 698400 w 1965600"/>
                  <a:gd name="connsiteY4" fmla="*/ 317023 h 640850"/>
                  <a:gd name="connsiteX5" fmla="*/ 849600 w 1965600"/>
                  <a:gd name="connsiteY5" fmla="*/ 576223 h 640850"/>
                  <a:gd name="connsiteX6" fmla="*/ 1080000 w 1965600"/>
                  <a:gd name="connsiteY6" fmla="*/ 605023 h 640850"/>
                  <a:gd name="connsiteX7" fmla="*/ 1310400 w 1965600"/>
                  <a:gd name="connsiteY7" fmla="*/ 137023 h 640850"/>
                  <a:gd name="connsiteX8" fmla="*/ 1432800 w 1965600"/>
                  <a:gd name="connsiteY8" fmla="*/ 223 h 640850"/>
                  <a:gd name="connsiteX9" fmla="*/ 1656000 w 1965600"/>
                  <a:gd name="connsiteY9" fmla="*/ 158623 h 640850"/>
                  <a:gd name="connsiteX10" fmla="*/ 1742400 w 1965600"/>
                  <a:gd name="connsiteY10" fmla="*/ 381823 h 640850"/>
                  <a:gd name="connsiteX11" fmla="*/ 1965600 w 1965600"/>
                  <a:gd name="connsiteY11" fmla="*/ 410623 h 640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65600" h="640850">
                    <a:moveTo>
                      <a:pt x="0" y="338623"/>
                    </a:moveTo>
                    <a:lnTo>
                      <a:pt x="208800" y="338623"/>
                    </a:lnTo>
                    <a:lnTo>
                      <a:pt x="208800" y="338623"/>
                    </a:lnTo>
                    <a:cubicBezTo>
                      <a:pt x="253200" y="321823"/>
                      <a:pt x="393600" y="241423"/>
                      <a:pt x="475200" y="237823"/>
                    </a:cubicBezTo>
                    <a:cubicBezTo>
                      <a:pt x="556800" y="234223"/>
                      <a:pt x="636000" y="260623"/>
                      <a:pt x="698400" y="317023"/>
                    </a:cubicBezTo>
                    <a:cubicBezTo>
                      <a:pt x="760800" y="373423"/>
                      <a:pt x="786000" y="528223"/>
                      <a:pt x="849600" y="576223"/>
                    </a:cubicBezTo>
                    <a:cubicBezTo>
                      <a:pt x="913200" y="624223"/>
                      <a:pt x="1003200" y="678223"/>
                      <a:pt x="1080000" y="605023"/>
                    </a:cubicBezTo>
                    <a:cubicBezTo>
                      <a:pt x="1156800" y="531823"/>
                      <a:pt x="1251600" y="237823"/>
                      <a:pt x="1310400" y="137023"/>
                    </a:cubicBezTo>
                    <a:cubicBezTo>
                      <a:pt x="1369200" y="36223"/>
                      <a:pt x="1375200" y="-3377"/>
                      <a:pt x="1432800" y="223"/>
                    </a:cubicBezTo>
                    <a:cubicBezTo>
                      <a:pt x="1490400" y="3823"/>
                      <a:pt x="1604400" y="95023"/>
                      <a:pt x="1656000" y="158623"/>
                    </a:cubicBezTo>
                    <a:cubicBezTo>
                      <a:pt x="1707600" y="222223"/>
                      <a:pt x="1690800" y="339823"/>
                      <a:pt x="1742400" y="381823"/>
                    </a:cubicBezTo>
                    <a:cubicBezTo>
                      <a:pt x="1794000" y="423823"/>
                      <a:pt x="1920000" y="404623"/>
                      <a:pt x="1965600" y="410623"/>
                    </a:cubicBezTo>
                  </a:path>
                </a:pathLst>
              </a:cu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041D9523-BB95-5CF1-DBFC-FC858EA1977E}"/>
                </a:ext>
              </a:extLst>
            </p:cNvPr>
            <p:cNvSpPr txBox="1"/>
            <p:nvPr/>
          </p:nvSpPr>
          <p:spPr>
            <a:xfrm>
              <a:off x="9176091" y="3263379"/>
              <a:ext cx="3384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1</a:t>
              </a:r>
            </a:p>
          </p:txBody>
        </p: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B4507571-AD2C-5060-817E-9007890AC924}"/>
              </a:ext>
            </a:extLst>
          </p:cNvPr>
          <p:cNvSpPr txBox="1"/>
          <p:nvPr/>
        </p:nvSpPr>
        <p:spPr>
          <a:xfrm>
            <a:off x="3072324" y="1490869"/>
            <a:ext cx="17988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Net electricity consumption (kWh)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AB3E463-D128-21FF-858C-A0A8E6310A8D}"/>
              </a:ext>
            </a:extLst>
          </p:cNvPr>
          <p:cNvSpPr txBox="1"/>
          <p:nvPr/>
        </p:nvSpPr>
        <p:spPr>
          <a:xfrm>
            <a:off x="4841994" y="1494689"/>
            <a:ext cx="13452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Carbon emissions (kg</a:t>
            </a:r>
            <a:r>
              <a:rPr lang="en-US" sz="900" baseline="-25000" dirty="0"/>
              <a:t>CO2</a:t>
            </a:r>
            <a:r>
              <a:rPr lang="en-US" sz="900" dirty="0"/>
              <a:t>)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D3BA78CF-6EDF-660F-BDF1-E9CC7A6269E1}"/>
              </a:ext>
            </a:extLst>
          </p:cNvPr>
          <p:cNvSpPr txBox="1"/>
          <p:nvPr/>
        </p:nvSpPr>
        <p:spPr>
          <a:xfrm>
            <a:off x="6492112" y="1490869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Price ($)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20A6ECF-6A4A-F656-6079-9B1D280488D3}"/>
              </a:ext>
            </a:extLst>
          </p:cNvPr>
          <p:cNvSpPr txBox="1"/>
          <p:nvPr/>
        </p:nvSpPr>
        <p:spPr>
          <a:xfrm>
            <a:off x="7791258" y="1492151"/>
            <a:ext cx="1079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Cumulative reward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27505B0-07B1-A0C9-9230-9266552B8FD8}"/>
              </a:ext>
            </a:extLst>
          </p:cNvPr>
          <p:cNvSpPr txBox="1"/>
          <p:nvPr/>
        </p:nvSpPr>
        <p:spPr>
          <a:xfrm>
            <a:off x="9351563" y="1484276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Average reward</a:t>
            </a:r>
          </a:p>
        </p:txBody>
      </p:sp>
      <p:sp>
        <p:nvSpPr>
          <p:cNvPr id="194" name="Freeform 193">
            <a:extLst>
              <a:ext uri="{FF2B5EF4-FFF2-40B4-BE49-F238E27FC236}">
                <a16:creationId xmlns:a16="http://schemas.microsoft.com/office/drawing/2014/main" id="{B2630DCB-530B-EF38-8767-7D53B452C76F}"/>
              </a:ext>
            </a:extLst>
          </p:cNvPr>
          <p:cNvSpPr/>
          <p:nvPr/>
        </p:nvSpPr>
        <p:spPr>
          <a:xfrm>
            <a:off x="5261255" y="2932225"/>
            <a:ext cx="1112703" cy="431271"/>
          </a:xfrm>
          <a:custGeom>
            <a:avLst/>
            <a:gdLst>
              <a:gd name="connsiteX0" fmla="*/ 0 w 1965600"/>
              <a:gd name="connsiteY0" fmla="*/ 338623 h 640850"/>
              <a:gd name="connsiteX1" fmla="*/ 208800 w 1965600"/>
              <a:gd name="connsiteY1" fmla="*/ 338623 h 640850"/>
              <a:gd name="connsiteX2" fmla="*/ 208800 w 1965600"/>
              <a:gd name="connsiteY2" fmla="*/ 338623 h 640850"/>
              <a:gd name="connsiteX3" fmla="*/ 475200 w 1965600"/>
              <a:gd name="connsiteY3" fmla="*/ 237823 h 640850"/>
              <a:gd name="connsiteX4" fmla="*/ 698400 w 1965600"/>
              <a:gd name="connsiteY4" fmla="*/ 317023 h 640850"/>
              <a:gd name="connsiteX5" fmla="*/ 849600 w 1965600"/>
              <a:gd name="connsiteY5" fmla="*/ 576223 h 640850"/>
              <a:gd name="connsiteX6" fmla="*/ 1080000 w 1965600"/>
              <a:gd name="connsiteY6" fmla="*/ 605023 h 640850"/>
              <a:gd name="connsiteX7" fmla="*/ 1310400 w 1965600"/>
              <a:gd name="connsiteY7" fmla="*/ 137023 h 640850"/>
              <a:gd name="connsiteX8" fmla="*/ 1432800 w 1965600"/>
              <a:gd name="connsiteY8" fmla="*/ 223 h 640850"/>
              <a:gd name="connsiteX9" fmla="*/ 1656000 w 1965600"/>
              <a:gd name="connsiteY9" fmla="*/ 158623 h 640850"/>
              <a:gd name="connsiteX10" fmla="*/ 1742400 w 1965600"/>
              <a:gd name="connsiteY10" fmla="*/ 381823 h 640850"/>
              <a:gd name="connsiteX11" fmla="*/ 1965600 w 1965600"/>
              <a:gd name="connsiteY11" fmla="*/ 410623 h 64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65600" h="640850">
                <a:moveTo>
                  <a:pt x="0" y="338623"/>
                </a:moveTo>
                <a:lnTo>
                  <a:pt x="208800" y="338623"/>
                </a:lnTo>
                <a:lnTo>
                  <a:pt x="208800" y="338623"/>
                </a:lnTo>
                <a:cubicBezTo>
                  <a:pt x="253200" y="321823"/>
                  <a:pt x="393600" y="241423"/>
                  <a:pt x="475200" y="237823"/>
                </a:cubicBezTo>
                <a:cubicBezTo>
                  <a:pt x="556800" y="234223"/>
                  <a:pt x="636000" y="260623"/>
                  <a:pt x="698400" y="317023"/>
                </a:cubicBezTo>
                <a:cubicBezTo>
                  <a:pt x="760800" y="373423"/>
                  <a:pt x="786000" y="528223"/>
                  <a:pt x="849600" y="576223"/>
                </a:cubicBezTo>
                <a:cubicBezTo>
                  <a:pt x="913200" y="624223"/>
                  <a:pt x="1003200" y="678223"/>
                  <a:pt x="1080000" y="605023"/>
                </a:cubicBezTo>
                <a:cubicBezTo>
                  <a:pt x="1156800" y="531823"/>
                  <a:pt x="1251600" y="237823"/>
                  <a:pt x="1310400" y="137023"/>
                </a:cubicBezTo>
                <a:cubicBezTo>
                  <a:pt x="1369200" y="36223"/>
                  <a:pt x="1375200" y="-3377"/>
                  <a:pt x="1432800" y="223"/>
                </a:cubicBezTo>
                <a:cubicBezTo>
                  <a:pt x="1490400" y="3823"/>
                  <a:pt x="1604400" y="95023"/>
                  <a:pt x="1656000" y="158623"/>
                </a:cubicBezTo>
                <a:cubicBezTo>
                  <a:pt x="1707600" y="222223"/>
                  <a:pt x="1690800" y="339823"/>
                  <a:pt x="1742400" y="381823"/>
                </a:cubicBezTo>
                <a:cubicBezTo>
                  <a:pt x="1794000" y="423823"/>
                  <a:pt x="1920000" y="404623"/>
                  <a:pt x="1965600" y="410623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Freeform 194">
            <a:extLst>
              <a:ext uri="{FF2B5EF4-FFF2-40B4-BE49-F238E27FC236}">
                <a16:creationId xmlns:a16="http://schemas.microsoft.com/office/drawing/2014/main" id="{76FE5254-BA6C-4F24-35B9-7969336CA7ED}"/>
              </a:ext>
            </a:extLst>
          </p:cNvPr>
          <p:cNvSpPr/>
          <p:nvPr/>
        </p:nvSpPr>
        <p:spPr>
          <a:xfrm>
            <a:off x="5264548" y="3248014"/>
            <a:ext cx="1112703" cy="431271"/>
          </a:xfrm>
          <a:custGeom>
            <a:avLst/>
            <a:gdLst>
              <a:gd name="connsiteX0" fmla="*/ 0 w 1965600"/>
              <a:gd name="connsiteY0" fmla="*/ 338623 h 640850"/>
              <a:gd name="connsiteX1" fmla="*/ 208800 w 1965600"/>
              <a:gd name="connsiteY1" fmla="*/ 338623 h 640850"/>
              <a:gd name="connsiteX2" fmla="*/ 208800 w 1965600"/>
              <a:gd name="connsiteY2" fmla="*/ 338623 h 640850"/>
              <a:gd name="connsiteX3" fmla="*/ 475200 w 1965600"/>
              <a:gd name="connsiteY3" fmla="*/ 237823 h 640850"/>
              <a:gd name="connsiteX4" fmla="*/ 698400 w 1965600"/>
              <a:gd name="connsiteY4" fmla="*/ 317023 h 640850"/>
              <a:gd name="connsiteX5" fmla="*/ 849600 w 1965600"/>
              <a:gd name="connsiteY5" fmla="*/ 576223 h 640850"/>
              <a:gd name="connsiteX6" fmla="*/ 1080000 w 1965600"/>
              <a:gd name="connsiteY6" fmla="*/ 605023 h 640850"/>
              <a:gd name="connsiteX7" fmla="*/ 1310400 w 1965600"/>
              <a:gd name="connsiteY7" fmla="*/ 137023 h 640850"/>
              <a:gd name="connsiteX8" fmla="*/ 1432800 w 1965600"/>
              <a:gd name="connsiteY8" fmla="*/ 223 h 640850"/>
              <a:gd name="connsiteX9" fmla="*/ 1656000 w 1965600"/>
              <a:gd name="connsiteY9" fmla="*/ 158623 h 640850"/>
              <a:gd name="connsiteX10" fmla="*/ 1742400 w 1965600"/>
              <a:gd name="connsiteY10" fmla="*/ 381823 h 640850"/>
              <a:gd name="connsiteX11" fmla="*/ 1965600 w 1965600"/>
              <a:gd name="connsiteY11" fmla="*/ 410623 h 64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65600" h="640850">
                <a:moveTo>
                  <a:pt x="0" y="338623"/>
                </a:moveTo>
                <a:lnTo>
                  <a:pt x="208800" y="338623"/>
                </a:lnTo>
                <a:lnTo>
                  <a:pt x="208800" y="338623"/>
                </a:lnTo>
                <a:cubicBezTo>
                  <a:pt x="253200" y="321823"/>
                  <a:pt x="393600" y="241423"/>
                  <a:pt x="475200" y="237823"/>
                </a:cubicBezTo>
                <a:cubicBezTo>
                  <a:pt x="556800" y="234223"/>
                  <a:pt x="636000" y="260623"/>
                  <a:pt x="698400" y="317023"/>
                </a:cubicBezTo>
                <a:cubicBezTo>
                  <a:pt x="760800" y="373423"/>
                  <a:pt x="786000" y="528223"/>
                  <a:pt x="849600" y="576223"/>
                </a:cubicBezTo>
                <a:cubicBezTo>
                  <a:pt x="913200" y="624223"/>
                  <a:pt x="1003200" y="678223"/>
                  <a:pt x="1080000" y="605023"/>
                </a:cubicBezTo>
                <a:cubicBezTo>
                  <a:pt x="1156800" y="531823"/>
                  <a:pt x="1251600" y="237823"/>
                  <a:pt x="1310400" y="137023"/>
                </a:cubicBezTo>
                <a:cubicBezTo>
                  <a:pt x="1369200" y="36223"/>
                  <a:pt x="1375200" y="-3377"/>
                  <a:pt x="1432800" y="223"/>
                </a:cubicBezTo>
                <a:cubicBezTo>
                  <a:pt x="1490400" y="3823"/>
                  <a:pt x="1604400" y="95023"/>
                  <a:pt x="1656000" y="158623"/>
                </a:cubicBezTo>
                <a:cubicBezTo>
                  <a:pt x="1707600" y="222223"/>
                  <a:pt x="1690800" y="339823"/>
                  <a:pt x="1742400" y="381823"/>
                </a:cubicBezTo>
                <a:cubicBezTo>
                  <a:pt x="1794000" y="423823"/>
                  <a:pt x="1920000" y="404623"/>
                  <a:pt x="1965600" y="410623"/>
                </a:cubicBezTo>
              </a:path>
            </a:pathLst>
          </a:cu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E8593DC8-8BF6-6DFD-4223-9EA28FAA78AE}"/>
              </a:ext>
            </a:extLst>
          </p:cNvPr>
          <p:cNvSpPr/>
          <p:nvPr/>
        </p:nvSpPr>
        <p:spPr>
          <a:xfrm>
            <a:off x="9270902" y="3091648"/>
            <a:ext cx="1112703" cy="431271"/>
          </a:xfrm>
          <a:custGeom>
            <a:avLst/>
            <a:gdLst>
              <a:gd name="connsiteX0" fmla="*/ 0 w 1965600"/>
              <a:gd name="connsiteY0" fmla="*/ 338623 h 640850"/>
              <a:gd name="connsiteX1" fmla="*/ 208800 w 1965600"/>
              <a:gd name="connsiteY1" fmla="*/ 338623 h 640850"/>
              <a:gd name="connsiteX2" fmla="*/ 208800 w 1965600"/>
              <a:gd name="connsiteY2" fmla="*/ 338623 h 640850"/>
              <a:gd name="connsiteX3" fmla="*/ 475200 w 1965600"/>
              <a:gd name="connsiteY3" fmla="*/ 237823 h 640850"/>
              <a:gd name="connsiteX4" fmla="*/ 698400 w 1965600"/>
              <a:gd name="connsiteY4" fmla="*/ 317023 h 640850"/>
              <a:gd name="connsiteX5" fmla="*/ 849600 w 1965600"/>
              <a:gd name="connsiteY5" fmla="*/ 576223 h 640850"/>
              <a:gd name="connsiteX6" fmla="*/ 1080000 w 1965600"/>
              <a:gd name="connsiteY6" fmla="*/ 605023 h 640850"/>
              <a:gd name="connsiteX7" fmla="*/ 1310400 w 1965600"/>
              <a:gd name="connsiteY7" fmla="*/ 137023 h 640850"/>
              <a:gd name="connsiteX8" fmla="*/ 1432800 w 1965600"/>
              <a:gd name="connsiteY8" fmla="*/ 223 h 640850"/>
              <a:gd name="connsiteX9" fmla="*/ 1656000 w 1965600"/>
              <a:gd name="connsiteY9" fmla="*/ 158623 h 640850"/>
              <a:gd name="connsiteX10" fmla="*/ 1742400 w 1965600"/>
              <a:gd name="connsiteY10" fmla="*/ 381823 h 640850"/>
              <a:gd name="connsiteX11" fmla="*/ 1965600 w 1965600"/>
              <a:gd name="connsiteY11" fmla="*/ 410623 h 64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65600" h="640850">
                <a:moveTo>
                  <a:pt x="0" y="338623"/>
                </a:moveTo>
                <a:lnTo>
                  <a:pt x="208800" y="338623"/>
                </a:lnTo>
                <a:lnTo>
                  <a:pt x="208800" y="338623"/>
                </a:lnTo>
                <a:cubicBezTo>
                  <a:pt x="253200" y="321823"/>
                  <a:pt x="393600" y="241423"/>
                  <a:pt x="475200" y="237823"/>
                </a:cubicBezTo>
                <a:cubicBezTo>
                  <a:pt x="556800" y="234223"/>
                  <a:pt x="636000" y="260623"/>
                  <a:pt x="698400" y="317023"/>
                </a:cubicBezTo>
                <a:cubicBezTo>
                  <a:pt x="760800" y="373423"/>
                  <a:pt x="786000" y="528223"/>
                  <a:pt x="849600" y="576223"/>
                </a:cubicBezTo>
                <a:cubicBezTo>
                  <a:pt x="913200" y="624223"/>
                  <a:pt x="1003200" y="678223"/>
                  <a:pt x="1080000" y="605023"/>
                </a:cubicBezTo>
                <a:cubicBezTo>
                  <a:pt x="1156800" y="531823"/>
                  <a:pt x="1251600" y="237823"/>
                  <a:pt x="1310400" y="137023"/>
                </a:cubicBezTo>
                <a:cubicBezTo>
                  <a:pt x="1369200" y="36223"/>
                  <a:pt x="1375200" y="-3377"/>
                  <a:pt x="1432800" y="223"/>
                </a:cubicBezTo>
                <a:cubicBezTo>
                  <a:pt x="1490400" y="3823"/>
                  <a:pt x="1604400" y="95023"/>
                  <a:pt x="1656000" y="158623"/>
                </a:cubicBezTo>
                <a:cubicBezTo>
                  <a:pt x="1707600" y="222223"/>
                  <a:pt x="1690800" y="339823"/>
                  <a:pt x="1742400" y="381823"/>
                </a:cubicBezTo>
                <a:cubicBezTo>
                  <a:pt x="1794000" y="423823"/>
                  <a:pt x="1920000" y="404623"/>
                  <a:pt x="1965600" y="410623"/>
                </a:cubicBezTo>
              </a:path>
            </a:pathLst>
          </a:cu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Freeform 196">
            <a:extLst>
              <a:ext uri="{FF2B5EF4-FFF2-40B4-BE49-F238E27FC236}">
                <a16:creationId xmlns:a16="http://schemas.microsoft.com/office/drawing/2014/main" id="{8A97D905-84E3-4621-692C-1DF2CA1C0AF4}"/>
              </a:ext>
            </a:extLst>
          </p:cNvPr>
          <p:cNvSpPr/>
          <p:nvPr/>
        </p:nvSpPr>
        <p:spPr>
          <a:xfrm>
            <a:off x="9271285" y="3220270"/>
            <a:ext cx="1112703" cy="431271"/>
          </a:xfrm>
          <a:custGeom>
            <a:avLst/>
            <a:gdLst>
              <a:gd name="connsiteX0" fmla="*/ 0 w 1965600"/>
              <a:gd name="connsiteY0" fmla="*/ 338623 h 640850"/>
              <a:gd name="connsiteX1" fmla="*/ 208800 w 1965600"/>
              <a:gd name="connsiteY1" fmla="*/ 338623 h 640850"/>
              <a:gd name="connsiteX2" fmla="*/ 208800 w 1965600"/>
              <a:gd name="connsiteY2" fmla="*/ 338623 h 640850"/>
              <a:gd name="connsiteX3" fmla="*/ 475200 w 1965600"/>
              <a:gd name="connsiteY3" fmla="*/ 237823 h 640850"/>
              <a:gd name="connsiteX4" fmla="*/ 698400 w 1965600"/>
              <a:gd name="connsiteY4" fmla="*/ 317023 h 640850"/>
              <a:gd name="connsiteX5" fmla="*/ 849600 w 1965600"/>
              <a:gd name="connsiteY5" fmla="*/ 576223 h 640850"/>
              <a:gd name="connsiteX6" fmla="*/ 1080000 w 1965600"/>
              <a:gd name="connsiteY6" fmla="*/ 605023 h 640850"/>
              <a:gd name="connsiteX7" fmla="*/ 1310400 w 1965600"/>
              <a:gd name="connsiteY7" fmla="*/ 137023 h 640850"/>
              <a:gd name="connsiteX8" fmla="*/ 1432800 w 1965600"/>
              <a:gd name="connsiteY8" fmla="*/ 223 h 640850"/>
              <a:gd name="connsiteX9" fmla="*/ 1656000 w 1965600"/>
              <a:gd name="connsiteY9" fmla="*/ 158623 h 640850"/>
              <a:gd name="connsiteX10" fmla="*/ 1742400 w 1965600"/>
              <a:gd name="connsiteY10" fmla="*/ 381823 h 640850"/>
              <a:gd name="connsiteX11" fmla="*/ 1965600 w 1965600"/>
              <a:gd name="connsiteY11" fmla="*/ 410623 h 64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65600" h="640850">
                <a:moveTo>
                  <a:pt x="0" y="338623"/>
                </a:moveTo>
                <a:lnTo>
                  <a:pt x="208800" y="338623"/>
                </a:lnTo>
                <a:lnTo>
                  <a:pt x="208800" y="338623"/>
                </a:lnTo>
                <a:cubicBezTo>
                  <a:pt x="253200" y="321823"/>
                  <a:pt x="393600" y="241423"/>
                  <a:pt x="475200" y="237823"/>
                </a:cubicBezTo>
                <a:cubicBezTo>
                  <a:pt x="556800" y="234223"/>
                  <a:pt x="636000" y="260623"/>
                  <a:pt x="698400" y="317023"/>
                </a:cubicBezTo>
                <a:cubicBezTo>
                  <a:pt x="760800" y="373423"/>
                  <a:pt x="786000" y="528223"/>
                  <a:pt x="849600" y="576223"/>
                </a:cubicBezTo>
                <a:cubicBezTo>
                  <a:pt x="913200" y="624223"/>
                  <a:pt x="1003200" y="678223"/>
                  <a:pt x="1080000" y="605023"/>
                </a:cubicBezTo>
                <a:cubicBezTo>
                  <a:pt x="1156800" y="531823"/>
                  <a:pt x="1251600" y="237823"/>
                  <a:pt x="1310400" y="137023"/>
                </a:cubicBezTo>
                <a:cubicBezTo>
                  <a:pt x="1369200" y="36223"/>
                  <a:pt x="1375200" y="-3377"/>
                  <a:pt x="1432800" y="223"/>
                </a:cubicBezTo>
                <a:cubicBezTo>
                  <a:pt x="1490400" y="3823"/>
                  <a:pt x="1604400" y="95023"/>
                  <a:pt x="1656000" y="158623"/>
                </a:cubicBezTo>
                <a:cubicBezTo>
                  <a:pt x="1707600" y="222223"/>
                  <a:pt x="1690800" y="339823"/>
                  <a:pt x="1742400" y="381823"/>
                </a:cubicBezTo>
                <a:cubicBezTo>
                  <a:pt x="1794000" y="423823"/>
                  <a:pt x="1920000" y="404623"/>
                  <a:pt x="1965600" y="410623"/>
                </a:cubicBezTo>
              </a:path>
            </a:pathLst>
          </a:cu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2F2A5449-7A27-A495-14A1-22BB50412408}"/>
              </a:ext>
            </a:extLst>
          </p:cNvPr>
          <p:cNvSpPr/>
          <p:nvPr/>
        </p:nvSpPr>
        <p:spPr>
          <a:xfrm>
            <a:off x="9272224" y="2950025"/>
            <a:ext cx="1112703" cy="431271"/>
          </a:xfrm>
          <a:custGeom>
            <a:avLst/>
            <a:gdLst>
              <a:gd name="connsiteX0" fmla="*/ 0 w 1965600"/>
              <a:gd name="connsiteY0" fmla="*/ 338623 h 640850"/>
              <a:gd name="connsiteX1" fmla="*/ 208800 w 1965600"/>
              <a:gd name="connsiteY1" fmla="*/ 338623 h 640850"/>
              <a:gd name="connsiteX2" fmla="*/ 208800 w 1965600"/>
              <a:gd name="connsiteY2" fmla="*/ 338623 h 640850"/>
              <a:gd name="connsiteX3" fmla="*/ 475200 w 1965600"/>
              <a:gd name="connsiteY3" fmla="*/ 237823 h 640850"/>
              <a:gd name="connsiteX4" fmla="*/ 698400 w 1965600"/>
              <a:gd name="connsiteY4" fmla="*/ 317023 h 640850"/>
              <a:gd name="connsiteX5" fmla="*/ 849600 w 1965600"/>
              <a:gd name="connsiteY5" fmla="*/ 576223 h 640850"/>
              <a:gd name="connsiteX6" fmla="*/ 1080000 w 1965600"/>
              <a:gd name="connsiteY6" fmla="*/ 605023 h 640850"/>
              <a:gd name="connsiteX7" fmla="*/ 1310400 w 1965600"/>
              <a:gd name="connsiteY7" fmla="*/ 137023 h 640850"/>
              <a:gd name="connsiteX8" fmla="*/ 1432800 w 1965600"/>
              <a:gd name="connsiteY8" fmla="*/ 223 h 640850"/>
              <a:gd name="connsiteX9" fmla="*/ 1656000 w 1965600"/>
              <a:gd name="connsiteY9" fmla="*/ 158623 h 640850"/>
              <a:gd name="connsiteX10" fmla="*/ 1742400 w 1965600"/>
              <a:gd name="connsiteY10" fmla="*/ 381823 h 640850"/>
              <a:gd name="connsiteX11" fmla="*/ 1965600 w 1965600"/>
              <a:gd name="connsiteY11" fmla="*/ 410623 h 64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65600" h="640850">
                <a:moveTo>
                  <a:pt x="0" y="338623"/>
                </a:moveTo>
                <a:lnTo>
                  <a:pt x="208800" y="338623"/>
                </a:lnTo>
                <a:lnTo>
                  <a:pt x="208800" y="338623"/>
                </a:lnTo>
                <a:cubicBezTo>
                  <a:pt x="253200" y="321823"/>
                  <a:pt x="393600" y="241423"/>
                  <a:pt x="475200" y="237823"/>
                </a:cubicBezTo>
                <a:cubicBezTo>
                  <a:pt x="556800" y="234223"/>
                  <a:pt x="636000" y="260623"/>
                  <a:pt x="698400" y="317023"/>
                </a:cubicBezTo>
                <a:cubicBezTo>
                  <a:pt x="760800" y="373423"/>
                  <a:pt x="786000" y="528223"/>
                  <a:pt x="849600" y="576223"/>
                </a:cubicBezTo>
                <a:cubicBezTo>
                  <a:pt x="913200" y="624223"/>
                  <a:pt x="1003200" y="678223"/>
                  <a:pt x="1080000" y="605023"/>
                </a:cubicBezTo>
                <a:cubicBezTo>
                  <a:pt x="1156800" y="531823"/>
                  <a:pt x="1251600" y="237823"/>
                  <a:pt x="1310400" y="137023"/>
                </a:cubicBezTo>
                <a:cubicBezTo>
                  <a:pt x="1369200" y="36223"/>
                  <a:pt x="1375200" y="-3377"/>
                  <a:pt x="1432800" y="223"/>
                </a:cubicBezTo>
                <a:cubicBezTo>
                  <a:pt x="1490400" y="3823"/>
                  <a:pt x="1604400" y="95023"/>
                  <a:pt x="1656000" y="158623"/>
                </a:cubicBezTo>
                <a:cubicBezTo>
                  <a:pt x="1707600" y="222223"/>
                  <a:pt x="1690800" y="339823"/>
                  <a:pt x="1742400" y="381823"/>
                </a:cubicBezTo>
                <a:cubicBezTo>
                  <a:pt x="1794000" y="423823"/>
                  <a:pt x="1920000" y="404623"/>
                  <a:pt x="1965600" y="410623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8538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34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Nweye, Kingsley</dc:creator>
  <cp:lastModifiedBy>Nweye, Kingsley</cp:lastModifiedBy>
  <cp:revision>2</cp:revision>
  <dcterms:created xsi:type="dcterms:W3CDTF">2022-06-15T12:19:22Z</dcterms:created>
  <dcterms:modified xsi:type="dcterms:W3CDTF">2022-06-15T16:50:52Z</dcterms:modified>
</cp:coreProperties>
</file>