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0F402D-E83E-426C-9B84-AA24B1E6EC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4256-0F0C-4B0F-83A5-DB9CB60BB4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573B8-36C3-4B20-8301-C2B48ED310F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6E7D7-4030-441C-B0CE-B9D065BB2F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6D031-7A06-4280-AE43-DCB57FA505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F7ECD-A4E1-43F9-AE64-27D6F7F4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55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BEF823-48A5-43FC-BE03-E79964288B41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428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0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4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177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9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0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34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0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8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5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3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4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2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9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7140-09B4-4759-A7F3-CB2980C8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Project 1: </a:t>
            </a:r>
            <a:br>
              <a:rPr lang="en-US" dirty="0"/>
            </a:br>
            <a:r>
              <a:rPr lang="en-US" dirty="0"/>
              <a:t>web API – Restaurant 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348F-32CD-4361-9062-0FFDFEBAD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Lai</a:t>
            </a:r>
          </a:p>
        </p:txBody>
      </p:sp>
    </p:spTree>
    <p:extLst>
      <p:ext uri="{BB962C8B-B14F-4D97-AF65-F5344CB8AC3E}">
        <p14:creationId xmlns:p14="http://schemas.microsoft.com/office/powerpoint/2010/main" val="10595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DCF8-F876-4031-A2AC-FA1BFDE8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3DED-0CF8-40F0-9F51-A2AA4826E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6054213" cy="33111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love Cantonese food, and I order quite often from various Cantonese restaurants nearby.  </a:t>
            </a:r>
          </a:p>
          <a:p>
            <a:pPr marL="0" indent="0">
              <a:buNone/>
            </a:pPr>
            <a:r>
              <a:rPr lang="en-US" dirty="0"/>
              <a:t>For this project, I want to create an API that is capable </a:t>
            </a:r>
            <a:r>
              <a:rPr lang="en-US"/>
              <a:t>of handling </a:t>
            </a:r>
            <a:r>
              <a:rPr lang="en-US" dirty="0"/>
              <a:t>customer orders and keep the records in a database for a restaurant.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Welcome to Restaurant X.</a:t>
            </a:r>
          </a:p>
        </p:txBody>
      </p:sp>
      <p:pic>
        <p:nvPicPr>
          <p:cNvPr id="11" name="Picture 10" descr="A picture containing indoor, case, appliance, lots&#10;&#10;Description automatically generated">
            <a:extLst>
              <a:ext uri="{FF2B5EF4-FFF2-40B4-BE49-F238E27FC236}">
                <a16:creationId xmlns:a16="http://schemas.microsoft.com/office/drawing/2014/main" id="{F67C0B5A-FC2B-4FE5-A3AE-5E21C5D0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81" y="2063396"/>
            <a:ext cx="4414919" cy="33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1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0CF8-AD09-401C-8AD3-64C4FAAE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E87A-925E-4D30-A63B-A4CFF32ED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50465"/>
            <a:ext cx="7924799" cy="3140636"/>
          </a:xfrm>
        </p:spPr>
        <p:txBody>
          <a:bodyPr numCol="2">
            <a:normAutofit fontScale="70000" lnSpcReduction="20000"/>
          </a:bodyPr>
          <a:lstStyle/>
          <a:p>
            <a:r>
              <a:rPr lang="en-US" sz="3400" dirty="0"/>
              <a:t>Visual Studio 2022</a:t>
            </a:r>
          </a:p>
          <a:p>
            <a:r>
              <a:rPr lang="en-US" sz="3400" dirty="0"/>
              <a:t>Microsoft SQL server 2019</a:t>
            </a:r>
          </a:p>
          <a:p>
            <a:r>
              <a:rPr lang="en-US" sz="3400" dirty="0"/>
              <a:t>Microsoft SQL Server Management Studio</a:t>
            </a:r>
          </a:p>
          <a:p>
            <a:r>
              <a:rPr lang="en-US" sz="3400" dirty="0"/>
              <a:t>Swagger</a:t>
            </a:r>
          </a:p>
          <a:p>
            <a:r>
              <a:rPr lang="en-US" sz="3400" dirty="0" err="1"/>
              <a:t>Serilog</a:t>
            </a:r>
            <a:endParaRPr lang="en-US" sz="3400" dirty="0"/>
          </a:p>
          <a:p>
            <a:r>
              <a:rPr lang="en-US" sz="3400" dirty="0"/>
              <a:t>ADO.NET</a:t>
            </a:r>
          </a:p>
          <a:p>
            <a:r>
              <a:rPr lang="en-US" sz="3400" dirty="0"/>
              <a:t>ASP.NET </a:t>
            </a:r>
            <a:r>
              <a:rPr lang="en-US" sz="3400" dirty="0" err="1"/>
              <a:t>CoRE</a:t>
            </a:r>
            <a:endParaRPr lang="en-US" sz="3400" dirty="0"/>
          </a:p>
          <a:p>
            <a:r>
              <a:rPr lang="en-US" sz="3400" dirty="0"/>
              <a:t>C#</a:t>
            </a:r>
          </a:p>
          <a:p>
            <a:r>
              <a:rPr lang="en-US" sz="3400" dirty="0"/>
              <a:t>SQL</a:t>
            </a:r>
          </a:p>
          <a:p>
            <a:endParaRPr lang="en-US" sz="3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owl of soup&#10;&#10;Description automatically generated with medium confidence">
            <a:extLst>
              <a:ext uri="{FF2B5EF4-FFF2-40B4-BE49-F238E27FC236}">
                <a16:creationId xmlns:a16="http://schemas.microsoft.com/office/drawing/2014/main" id="{4A3FAF8A-135E-4F55-810B-7CD96DB42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64" y="1837765"/>
            <a:ext cx="4553435" cy="35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56A6-F817-4654-A420-6D59C6B7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4476135" cy="2235200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Entity-relation diagram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11D92A5-6832-4C4D-820B-45504B61C2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1" y="307926"/>
            <a:ext cx="5551618" cy="5226148"/>
          </a:xfrm>
        </p:spPr>
      </p:pic>
    </p:spTree>
    <p:extLst>
      <p:ext uri="{BB962C8B-B14F-4D97-AF65-F5344CB8AC3E}">
        <p14:creationId xmlns:p14="http://schemas.microsoft.com/office/powerpoint/2010/main" val="28506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2DE7-9E13-43AA-80E0-6D4DF2C8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A912-1C90-4A41-9774-CEADF1AA0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82396"/>
            <a:ext cx="6438899" cy="3867504"/>
          </a:xfrm>
        </p:spPr>
        <p:txBody>
          <a:bodyPr>
            <a:normAutofit/>
          </a:bodyPr>
          <a:lstStyle/>
          <a:p>
            <a:r>
              <a:rPr lang="en-US" dirty="0"/>
              <a:t>Customer list: Create, Read/access, update, delete</a:t>
            </a:r>
          </a:p>
          <a:p>
            <a:r>
              <a:rPr lang="en-US" dirty="0"/>
              <a:t>Customer order: create, read/access, update, delete</a:t>
            </a:r>
          </a:p>
          <a:p>
            <a:r>
              <a:rPr lang="en-US" dirty="0"/>
              <a:t>Food item list for customer order: create, read/access, update, delete</a:t>
            </a:r>
          </a:p>
          <a:p>
            <a:r>
              <a:rPr lang="en-US" dirty="0"/>
              <a:t>Food menu : create, read/access, update, delete</a:t>
            </a:r>
          </a:p>
          <a:p>
            <a:r>
              <a:rPr lang="en-US" dirty="0"/>
              <a:t>Food type: create, read/access, update, delete</a:t>
            </a:r>
          </a:p>
          <a:p>
            <a:r>
              <a:rPr lang="en-US" dirty="0"/>
              <a:t>Logs – tracking system information and error occurred with above functionalities</a:t>
            </a:r>
          </a:p>
        </p:txBody>
      </p:sp>
      <p:pic>
        <p:nvPicPr>
          <p:cNvPr id="5" name="Picture 4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86BE96D2-D1DB-4431-A0FE-D86D887D6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51" y="1837764"/>
            <a:ext cx="4636247" cy="34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2C1D-BD4D-4351-8532-F4C980D9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Functionalities to be added </a:t>
            </a:r>
            <a:br>
              <a:rPr lang="en-US" dirty="0"/>
            </a:br>
            <a:r>
              <a:rPr lang="en-US" dirty="0"/>
              <a:t>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E69A-0B98-48B7-B803-68B527DA2A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4992128" cy="3319765"/>
          </a:xfrm>
        </p:spPr>
        <p:txBody>
          <a:bodyPr/>
          <a:lstStyle/>
          <a:p>
            <a:r>
              <a:rPr lang="en-US"/>
              <a:t>Extra </a:t>
            </a:r>
            <a:r>
              <a:rPr lang="en-US" dirty="0"/>
              <a:t>food selection:  BBQ Meat selection for food items</a:t>
            </a:r>
          </a:p>
          <a:p>
            <a:r>
              <a:rPr lang="en-US" dirty="0"/>
              <a:t>Customer order types (dine-in, pick-up, delivery)</a:t>
            </a:r>
          </a:p>
          <a:p>
            <a:r>
              <a:rPr lang="en-US" dirty="0"/>
              <a:t>Customer Payment methods (credit card info) and selection (cash, card)</a:t>
            </a:r>
          </a:p>
          <a:p>
            <a:endParaRPr lang="en-US" dirty="0"/>
          </a:p>
        </p:txBody>
      </p:sp>
      <p:pic>
        <p:nvPicPr>
          <p:cNvPr id="5" name="Picture 4" descr="A bowl of food&#10;&#10;Description automatically generated with medium confidence">
            <a:extLst>
              <a:ext uri="{FF2B5EF4-FFF2-40B4-BE49-F238E27FC236}">
                <a16:creationId xmlns:a16="http://schemas.microsoft.com/office/drawing/2014/main" id="{E075234E-8305-4F61-A3A5-BFA130842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71" y="2063396"/>
            <a:ext cx="4992128" cy="33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2725-A857-4AFD-BD3C-212025B3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90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24559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646</TotalTime>
  <Words>212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Impact</vt:lpstr>
      <vt:lpstr>Main Event</vt:lpstr>
      <vt:lpstr>Project 1:  web API – Restaurant x </vt:lpstr>
      <vt:lpstr>Introduction</vt:lpstr>
      <vt:lpstr>TECH STACK</vt:lpstr>
      <vt:lpstr>Entity-relation diagram</vt:lpstr>
      <vt:lpstr>Current functionalities</vt:lpstr>
      <vt:lpstr>Functionalities to be added  in the future</vt:lpstr>
      <vt:lpstr>Project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web API - Restaruant x </dc:title>
  <dc:creator>Michael Lai</dc:creator>
  <cp:lastModifiedBy>Michael Lai</cp:lastModifiedBy>
  <cp:revision>24</cp:revision>
  <dcterms:created xsi:type="dcterms:W3CDTF">2022-04-06T19:52:49Z</dcterms:created>
  <dcterms:modified xsi:type="dcterms:W3CDTF">2022-04-08T14:03:51Z</dcterms:modified>
</cp:coreProperties>
</file>