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5"/>
    <p:sldId id="267" r:id="rId4"/>
    <p:sldId id="268" r:id="rId3"/>
    <p:sldId id="269"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4.xml"/><Relationship Id="rId3" Type="http://schemas.openxmlformats.org/officeDocument/2006/relationships/slide" Target="slides/slide13.xml"/><Relationship Id="rId4" Type="http://schemas.openxmlformats.org/officeDocument/2006/relationships/slide" Target="slides/slide12.xml"/><Relationship Id="rId5" Type="http://schemas.openxmlformats.org/officeDocument/2006/relationships/slide" Target="slides/slide1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lvl1pPr>
              <a:defRPr>
                <a:solidFill/>
              </a:defRPr>
            </a:lvl1pPr>
          </a:lstStyle>
          <a:p>
            <a:pPr>
              <a:defRPr>
                <a:solidFill/>
              </a:defRPr>
            </a:pPr>
            <a:r>
              <a:rPr lang="en-IN">
                <a:solidFill/>
              </a:rPr>
              <a:t>aaaaaaaaaaaaaaaaaa</a:t>
            </a:r>
            <a:endParaRPr lang="en-IN" dirty="0"/>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lvl1pPr>
              <a:defRPr>
                <a:solidFill/>
              </a:defRPr>
            </a:lvl1pPr>
          </a:lstStyle>
          <a:p>
            <a:pPr>
              <a:defRPr>
                <a:solidFill/>
              </a:defRPr>
            </a:pPr>
            <a:r>
              <a:rPr lang="en-IN" sz="2400" dirty="0">
                <a:solidFill>
                  <a:schemeClr val="accent1">
                    <a:lumMod val="60000"/>
                    <a:lumOff val="40000"/>
                  </a:schemeClr>
                </a:solidFill>
              </a:rPr>
              <a:t>aaaaaaaaaaaaaaaaaaaaaaaaaaaaaaaaaaaaaaaaaaaaaaaaaaaaaaaaaaaaaaaaaaaaaaaaaaaaaaaaaa</a:t>
            </a:r>
          </a:p>
          <a:p>
            <a:pPr>
              <a:defRPr>
                <a:solidFill/>
              </a:defRPr>
            </a:pPr>
            <a:r>
              <a:rPr lang="en-IN" sz="2000" dirty="0">
                <a:solidFill>
                  <a:schemeClr val="accent1">
                    <a:lumMod val="60000"/>
                    <a:lumOff val="40000"/>
                  </a:schemeClr>
                </a:solidFill>
              </a:rPr>
              <a:t>aaaaaaaaaaaaaaaaa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6AC91209-5CB7-4812-9BBB-72647D41AC31}"/>
              </a:ext>
            </a:extLst>
          </p:cNvPr>
          <p:cNvSpPr>
            <a:spLocks noGrp="1"/>
          </p:cNvSpPr>
          <p:nvPr>
            <p:ph type="title"/>
          </p:nvPr>
        </p:nvSpPr>
        <p:spPr>
          <a:xfrm>
            <a:off x="677334" y="309563"/>
            <a:ext cx="8596668" cy="1320800"/>
          </a:xfrm>
        </p:spPr>
        <p:txBody>
          <a:bodyPr/>
          <a:lstStyle>
            <a:lvl1pPr>
              <a:defRPr>
                <a:solidFill/>
              </a:defRPr>
            </a:lvl1pPr>
          </a:lstStyle>
          <a:p>
            <a:pPr algn="ctr">
              <a:defRPr>
                <a:solidFill/>
              </a:defRPr>
            </a:pPr>
            <a:r>
              <a:rPr lang="en-IN" dirty="0">
                <a:solidFill/>
              </a:rPr>
              <a:t>aaaaaaaaaaaaaaaaaaaaaaaaaaaaaaaaaaaaaaaaaaaaaaaaaaaaaaaaaaaaaa</a:t>
            </a:r>
            <a:br>
              <a:rPr lang="en-IN" dirty="0"/>
            </a:br>
          </a:p>
        </p:txBody>
      </p:sp>
      <p:sp>
        <p:nvSpPr>
          <p:cNvPr id="3" name="Content Placeholder 2">
            <a:extLst>
              <a:ext uri="{FF2B5EF4-FFF2-40B4-BE49-F238E27FC236}">
                <a16:creationId xmlns:a16="http://schemas.microsoft.com/office/drawing/2014/main" id="{5916AE32-ADA0-4731-B34E-91836FE73A20}"/>
              </a:ext>
            </a:extLst>
          </p:cNvPr>
          <p:cNvSpPr>
            <a:spLocks noGrp="1"/>
          </p:cNvSpPr>
          <p:nvPr>
            <p:ph idx="1"/>
          </p:nvPr>
        </p:nvSpPr>
        <p:spPr>
          <a:xfrm>
            <a:off x="677334" y="1630363"/>
            <a:ext cx="8596668" cy="5084762"/>
          </a:xfrm>
        </p:spPr>
        <p:txBody>
          <a:bodyPr>
            <a:noAutofit/>
          </a:bodyPr>
          <a:lstStyle>
            <a:lvl1pPr>
              <a:defRPr>
                <a:solidFill/>
              </a:defRPr>
            </a:lvl1pPr>
          </a:lstStyle>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marL="0" indent="0">
              <a:buNone/>
            </a:pPr>
            <a:endParaRPr lang="en-IN" dirty="0">
              <a:solidFill>
                <a:schemeClr val="accent1">
                  <a:lumMod val="60000"/>
                  <a:lumOff val="40000"/>
                </a:schemeClr>
              </a:solidFill>
            </a:endParaRPr>
          </a:p>
        </p:txBody>
      </p:sp>
      <p:pic>
        <p:nvPicPr>
          <p:cNvPr id="4" name="Picture 21" descr="pic_placeholder.png"/>
          <p:cNvPicPr>
            <a:picLocks noChangeAspect="1"/>
          </p:cNvPicPr>
          <p:nvPr/>
        </p:nvPicPr>
        <p:blipFill>
          <a:blip r:embed="rId2"/>
          <a:stretch>
            <a:fillRect/>
          </a:stretch>
        </p:blipFill>
        <p:spPr>
          <a:xfrm>
            <a:off x="2514600" y="3119504"/>
            <a:ext cx="5429250" cy="361483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6857D2C5-3427-48F5-B25E-1584B8E1DA66}"/>
              </a:ext>
            </a:extLst>
          </p:cNvPr>
          <p:cNvSpPr>
            <a:spLocks noGrp="1"/>
          </p:cNvSpPr>
          <p:nvPr>
            <p:ph type="title"/>
          </p:nvPr>
        </p:nvSpPr>
        <p:spPr/>
        <p:txBody>
          <a:bodyPr/>
          <a:lstStyle>
            <a:lvl1pPr>
              <a:defRPr>
                <a:solidFill/>
              </a:defRPr>
            </a:lvl1pPr>
          </a:lstStyle>
          <a:p>
            <a:endParaRPr lang="en-IN"/>
          </a:p>
        </p:txBody>
      </p:sp>
      <p:sp>
        <p:nvSpPr>
          <p:cNvPr id="3" name="Content Placeholder 2">
            <a:extLst>
              <a:ext uri="{FF2B5EF4-FFF2-40B4-BE49-F238E27FC236}">
                <a16:creationId xmlns:a16="http://schemas.microsoft.com/office/drawing/2014/main" id="{C56D53D6-44C2-4268-8003-070C992BB78A}"/>
              </a:ext>
            </a:extLst>
          </p:cNvPr>
          <p:cNvSpPr>
            <a:spLocks noGrp="1"/>
          </p:cNvSpPr>
          <p:nvPr>
            <p:ph idx="1"/>
          </p:nvPr>
        </p:nvSpPr>
        <p:spPr>
          <a:xfrm>
            <a:off x="4749449" y="276225"/>
            <a:ext cx="4723341" cy="6557963"/>
          </a:xfrm>
        </p:spPr>
        <p:txBody>
          <a:bodyPr>
            <a:normAutofit fontScale="92500" lnSpcReduction="10000"/>
          </a:bodyPr>
          <a:lstStyle>
            <a:lvl1pPr>
              <a:defRPr>
                <a:solidFill/>
              </a:defRPr>
            </a:lvl1pPr>
          </a:lstStyle>
          <a:p>
            <a:pPr algn="ctr">
              <a:defRPr>
                <a:solidFill/>
              </a:defRPr>
            </a:pPr>
            <a:r>
              <a:rPr lang="en-IN" sz="19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endParaRPr lang="en-IN" dirty="0"/>
          </a:p>
        </p:txBody>
      </p:sp>
      <p:pic>
        <p:nvPicPr>
          <p:cNvPr id="4" name="Picture 4" descr="pic_placeholder.png"/>
          <p:cNvPicPr>
            <a:picLocks noChangeAspect="1"/>
          </p:cNvPicPr>
          <p:nvPr/>
        </p:nvPicPr>
        <p:blipFill>
          <a:blip r:embed="rId2"/>
          <a:stretch>
            <a:fillRect/>
          </a:stretch>
        </p:blipFill>
        <p:spPr>
          <a:xfrm>
            <a:off x="349662" y="276225"/>
            <a:ext cx="4598575" cy="5972175"/>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454D454C-6FC6-4B5C-B18B-9892AFD67C09}"/>
              </a:ext>
            </a:extLst>
          </p:cNvPr>
          <p:cNvSpPr>
            <a:spLocks noGrp="1"/>
          </p:cNvSpPr>
          <p:nvPr>
            <p:ph type="title"/>
          </p:nvPr>
        </p:nvSpPr>
        <p:spPr>
          <a:xfrm>
            <a:off x="1352603" y="271463"/>
            <a:ext cx="8596668" cy="1320800"/>
          </a:xfrm>
        </p:spPr>
        <p:txBody>
          <a:bodyPr>
            <a:normAutofit/>
          </a:bodyPr>
          <a:lstStyle>
            <a:lvl1pPr>
              <a:defRPr>
                <a:solidFill/>
              </a:defRPr>
            </a:lvl1pPr>
          </a:lstStyle>
          <a:p>
            <a:pPr algn="r">
              <a:defRPr>
                <a:solidFill/>
              </a:defRPr>
            </a:pPr>
            <a:r>
              <a:rPr lang="en-IN" sz="4000" dirty="0">
                <a:solidFill/>
              </a:rPr>
              <a:t>aaaaaaaaaaaaaaaaaaa</a:t>
            </a:r>
          </a:p>
        </p:txBody>
      </p:sp>
      <p:sp>
        <p:nvSpPr>
          <p:cNvPr id="3" name="Content Placeholder 2">
            <a:extLst>
              <a:ext uri="{FF2B5EF4-FFF2-40B4-BE49-F238E27FC236}">
                <a16:creationId xmlns:a16="http://schemas.microsoft.com/office/drawing/2014/main" id="{5B872D77-1959-4D13-8780-B9A7241F1061}"/>
              </a:ext>
            </a:extLst>
          </p:cNvPr>
          <p:cNvSpPr>
            <a:spLocks noGrp="1"/>
          </p:cNvSpPr>
          <p:nvPr>
            <p:ph idx="1"/>
          </p:nvPr>
        </p:nvSpPr>
        <p:spPr>
          <a:xfrm>
            <a:off x="4857750" y="1200150"/>
            <a:ext cx="4544839" cy="5657850"/>
          </a:xfrm>
        </p:spPr>
        <p:txBody>
          <a:bodyPr>
            <a:normAutofit fontScale="85000" lnSpcReduction="20000"/>
          </a:bodyPr>
          <a:lstStyle>
            <a:lvl1pPr>
              <a:defRPr>
                <a:solidFill/>
              </a:defRPr>
            </a:lvl1pPr>
          </a:lstStyle>
          <a:p>
            <a:pPr>
              <a:defRPr>
                <a:solidFill/>
              </a:defRPr>
            </a:pPr>
            <a:r>
              <a:rPr lang="en-IN" sz="2000" dirty="0">
                <a:solidFill>
                  <a:schemeClr val="accent1">
                    <a:lumMod val="60000"/>
                    <a:lumOff val="40000"/>
                  </a:schemeClr>
                </a:solidFill>
              </a:rPr>
              <a:t>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t>
            </a:r>
          </a:p>
          <a:p>
            <a:endParaRPr lang="en-IN" dirty="0"/>
          </a:p>
        </p:txBody>
      </p:sp>
      <p:pic>
        <p:nvPicPr>
          <p:cNvPr id="4" name="Picture 4" descr="pic_placeholder.png"/>
          <p:cNvPicPr>
            <a:picLocks noChangeAspect="1"/>
          </p:cNvPicPr>
          <p:nvPr/>
        </p:nvPicPr>
        <p:blipFill>
          <a:blip r:embed="rId2"/>
          <a:stretch>
            <a:fillRect/>
          </a:stretch>
        </p:blipFill>
        <p:spPr>
          <a:xfrm>
            <a:off x="500063" y="62354"/>
            <a:ext cx="4665099" cy="6733292"/>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03231965-45C5-4ADC-8C25-F0C39DE9F0E4}"/>
              </a:ext>
            </a:extLst>
          </p:cNvPr>
          <p:cNvSpPr>
            <a:spLocks noGrp="1"/>
          </p:cNvSpPr>
          <p:nvPr>
            <p:ph type="title"/>
          </p:nvPr>
        </p:nvSpPr>
        <p:spPr>
          <a:xfrm>
            <a:off x="400050" y="78581"/>
            <a:ext cx="9329737" cy="6700838"/>
          </a:xfrm>
        </p:spPr>
        <p:txBody>
          <a:bodyPr>
            <a:noAutofit/>
          </a:bodyPr>
          <a:lstStyle>
            <a:lvl1pPr>
              <a:defRPr>
                <a:solidFill/>
              </a:defRPr>
            </a:lvl1pPr>
          </a:lstStyle>
          <a:p>
            <a:pPr>
              <a:defRPr>
                <a:solidFill/>
              </a:defRPr>
            </a:pPr>
            <a:r>
              <a:rPr lang="en-IN" sz="1800" dirty="0">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br>
              <a:rPr lang="en-IN" sz="1800" dirty="0"/>
            </a:br>
            <a:br>
              <a:rPr lang="en-IN" sz="1600" dirty="0"/>
            </a:br>
            <a:endParaRPr lang="en-IN" sz="1600" dirty="0"/>
          </a:p>
        </p:txBody>
      </p:sp>
      <p:sp>
        <p:nvSpPr>
          <p:cNvPr id="3" name="Content Placeholder 2">
            <a:extLst>
              <a:ext uri="{FF2B5EF4-FFF2-40B4-BE49-F238E27FC236}">
                <a16:creationId xmlns:a16="http://schemas.microsoft.com/office/drawing/2014/main" id="{B07275F9-BCC7-42E8-A6AB-DB0ECD77CCFE}"/>
              </a:ext>
            </a:extLst>
          </p:cNvPr>
          <p:cNvSpPr>
            <a:spLocks noGrp="1"/>
          </p:cNvSpPr>
          <p:nvPr>
            <p:ph idx="1"/>
          </p:nvPr>
        </p:nvSpPr>
        <p:spPr>
          <a:xfrm flipV="1">
            <a:off x="1" y="7427250"/>
            <a:ext cx="3714750" cy="1459575"/>
          </a:xfrm>
        </p:spPr>
        <p:txBody>
          <a:bodyPr/>
          <a:lstStyle>
            <a:lvl1pPr>
              <a:defRPr>
                <a:solidFill/>
              </a:defRPr>
            </a:lvl1pPr>
          </a:lstStyle>
          <a:p>
            <a:endParaRPr lang="en-IN" dirty="0"/>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681FCB56-235C-408C-9DC7-10D03944A3A5}"/>
              </a:ext>
            </a:extLst>
          </p:cNvPr>
          <p:cNvSpPr>
            <a:spLocks noGrp="1"/>
          </p:cNvSpPr>
          <p:nvPr>
            <p:ph type="title"/>
          </p:nvPr>
        </p:nvSpPr>
        <p:spPr>
          <a:xfrm>
            <a:off x="677334" y="142875"/>
            <a:ext cx="8596668" cy="1320800"/>
          </a:xfrm>
        </p:spPr>
        <p:txBody>
          <a:bodyPr/>
          <a:lstStyle>
            <a:lvl1pPr>
              <a:defRPr>
                <a:solidFill/>
              </a:defRPr>
            </a:lvl1pPr>
          </a:lstStyle>
          <a:p>
            <a:pPr>
              <a:defRPr>
                <a:solidFill/>
              </a:defRPr>
            </a:pPr>
            <a:r>
              <a:rPr lang="en-IN" dirty="0">
                <a:solidFill/>
              </a:rPr>
              <a:t>aaaaaaaaaaaaaaaaaaaaaaaaaaaaaaaaaaaaaaaaaaaaaaaaaaaaaaaaaaaaaaaaaa</a:t>
            </a:r>
          </a:p>
        </p:txBody>
      </p:sp>
      <p:sp>
        <p:nvSpPr>
          <p:cNvPr id="3" name="Content Placeholder 2">
            <a:extLst>
              <a:ext uri="{FF2B5EF4-FFF2-40B4-BE49-F238E27FC236}">
                <a16:creationId xmlns:a16="http://schemas.microsoft.com/office/drawing/2014/main" id="{D26B22D8-88E4-4422-838D-71DFE6BB6D81}"/>
              </a:ext>
            </a:extLst>
          </p:cNvPr>
          <p:cNvSpPr>
            <a:spLocks noGrp="1"/>
          </p:cNvSpPr>
          <p:nvPr>
            <p:ph idx="1"/>
          </p:nvPr>
        </p:nvSpPr>
        <p:spPr>
          <a:xfrm>
            <a:off x="677334" y="1346201"/>
            <a:ext cx="8596668" cy="5368923"/>
          </a:xfrm>
        </p:spPr>
        <p:txBody>
          <a:bodyPr>
            <a:noAutofit/>
          </a:bodyPr>
          <a:lstStyle>
            <a:lvl1pPr>
              <a:defRPr>
                <a:solidFill/>
              </a:defRPr>
            </a:lvl1pPr>
          </a:lstStyle>
          <a:p>
            <a:pPr>
              <a:defRPr>
                <a:solidFill/>
              </a:defRPr>
            </a:pPr>
            <a:r>
              <a:rPr lang="en-IN" sz="2000" dirty="0">
                <a:solidFill>
                  <a:schemeClr val="accent1">
                    <a:lumMod val="60000"/>
                    <a:lumOff val="40000"/>
                  </a:schemeClr>
                </a:solidFill>
              </a:rPr>
              <a:t>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lvl1pPr>
              <a:defRPr>
                <a:solidFill/>
              </a:defRPr>
            </a:lvl1pPr>
          </a:lstStyle>
          <a:p>
            <a:pPr>
              <a:defRPr>
                <a:solidFill/>
              </a:defRPr>
            </a:pPr>
            <a:r>
              <a:rPr lang="en-IN" dirty="0">
                <a:solidFill/>
              </a:rPr>
              <a:t>aaaaaaaaaaaaaaaa</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lvl1pPr>
              <a:defRPr>
                <a:solidFill/>
              </a:defRPr>
            </a:lvl1pPr>
          </a:lstStyle>
          <a:p>
            <a:pPr marL="0" indent="0">
              <a:buNone/>
              <a:defRPr>
                <a:solidFill/>
              </a:defRPr>
            </a:pPr>
            <a:r>
              <a:rPr lang="en-IN" sz="2400" dirty="0" err="1">
                <a:solidFill>
                  <a:schemeClr val="accent1">
                    <a:lumMod val="60000"/>
                    <a:lumOff val="40000"/>
                  </a:schemeClr>
                </a:solidFill>
              </a:rPr>
              <a:t>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aaaaaaaaaaaaaaaaaaaaaaaaaaaaaaaaaaaaaaaaaaaaaaaaaaaaaaaaaaaaaaaaaaaaaaaaaaaaaaaaaaaaaaaaaaaaaaaaaaaaaaaaaaaaaaaaaaaaaaaaaaaaaaaaaaaaaaaaaaaaaaaaaaaaaaaaaaaaaaaaaaaaaaaaa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lvl1pPr>
              <a:defRPr>
                <a:solidFill/>
              </a:defRPr>
            </a:lvl1pPr>
          </a:lstStyle>
          <a:p>
            <a:pPr>
              <a:defRPr>
                <a:solidFill/>
              </a:defRPr>
            </a:pPr>
            <a:r>
              <a:rPr lang="en-IN" dirty="0">
                <a:solidFill/>
              </a:rPr>
              <a:t>aaaaaaaaaaaaaaaa</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lvl1pPr>
              <a:defRPr>
                <a:solidFill/>
              </a:defRPr>
            </a:lvl1pPr>
          </a:lstStyle>
          <a:p>
            <a:pPr marL="0" indent="0">
              <a:buNone/>
              <a:defRPr>
                <a:solidFill/>
              </a:defRPr>
            </a:pPr>
            <a:r>
              <a:rPr lang="en-IN" sz="2000" dirty="0">
                <a:solidFill>
                  <a:schemeClr val="accent1">
                    <a:lumMod val="60000"/>
                    <a:lumOff val="40000"/>
                  </a:schemeClr>
                </a:solidFill>
                <a:latin typeface="Arial Rounded MT Bold" panose="020F0704030504030204" pitchFamily="34" charset="0"/>
              </a:rPr>
              <a:t>aaaaaaaaaaaaaaaaaaaaaaaaaaaaaaaaaaaaaaaaaaaaaaaaaaaaaaaaaaaaaaaa</a:t>
            </a:r>
          </a:p>
          <a:p>
            <a:pPr>
              <a:defRPr>
                <a:solidFill/>
              </a:defRPr>
            </a:pPr>
            <a:r>
              <a:rPr lang="en-IN" sz="2000" dirty="0">
                <a:solidFill>
                  <a:schemeClr val="accent1">
                    <a:lumMod val="60000"/>
                    <a:lumOff val="40000"/>
                  </a:schemeClr>
                </a:solidFill>
                <a:latin typeface="Arial Rounded MT Bold" panose="020F0704030504030204" pitchFamily="34" charset="0"/>
              </a:rPr>
              <a:t>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latin typeface="Arial Rounded MT Bold" panose="020F0704030504030204" pitchFamily="34" charset="0"/>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000" dirty="0">
                <a:solidFill>
                  <a:schemeClr val="accent1">
                    <a:lumMod val="60000"/>
                    <a:lumOff val="40000"/>
                  </a:schemeClr>
                </a:solidFill>
                <a:latin typeface="Arial Rounded MT Bold" panose="020F0704030504030204" pitchFamily="34" charset="0"/>
              </a:rPr>
              <a:t>aaaaaaaaaaaaaaaaaaaaaaaaaaaaaaaaaaaaaaaaaaaaaaaaaaaaaaaaaaaaaaaaaaaaaaaaaaaaaaaaaaaaaaaaaaaaaaaaaaaaaaaaaaaaaaaaaaaaaaaaaaaaaaaaaaaaaaaaaaaaaaaaaaaaaaaaaaaaaaaaaaaaaaaaa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lvl1pPr>
              <a:defRPr>
                <a:solidFill/>
              </a:defRPr>
            </a:lvl1pPr>
          </a:lstStyle>
          <a:p>
            <a:pPr>
              <a:defRPr>
                <a:solidFill/>
              </a:defRPr>
            </a:pPr>
            <a:r>
              <a:rPr lang="en-IN" dirty="0">
                <a:solidFill/>
              </a:rPr>
              <a:t>aaaaaaaaaaaaaaaaaaaaaaaaaaaaaaaaaaaa</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lvl1pPr>
              <a:defRPr>
                <a:solidFill/>
              </a:defRPr>
            </a:lvl1pPr>
          </a:lstStyle>
          <a:p>
            <a:pPr>
              <a:defRPr>
                <a:solidFill/>
              </a:defRPr>
            </a:pPr>
            <a:r>
              <a:rPr lang="en-IN" sz="2000" dirty="0">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marL="0" indent="0">
              <a:buNone/>
            </a:pPr>
            <a:endParaRPr lang="en-IN" dirty="0"/>
          </a:p>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endParaRPr lang="en-IN" dirty="0"/>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D8445E2C-7C82-4F40-A018-6C3A5F580AA3}"/>
              </a:ext>
            </a:extLst>
          </p:cNvPr>
          <p:cNvSpPr>
            <a:spLocks noGrp="1"/>
          </p:cNvSpPr>
          <p:nvPr>
            <p:ph type="title"/>
          </p:nvPr>
        </p:nvSpPr>
        <p:spPr>
          <a:xfrm>
            <a:off x="677334" y="194311"/>
            <a:ext cx="8596668" cy="1320800"/>
          </a:xfrm>
        </p:spPr>
        <p:txBody>
          <a:bodyPr/>
          <a:lstStyle>
            <a:lvl1pPr>
              <a:defRPr>
                <a:solidFill/>
              </a:defRPr>
            </a:lvl1pPr>
          </a:lstStyle>
          <a:p>
            <a:pPr>
              <a:defRPr>
                <a:solidFill/>
              </a:defRPr>
            </a:pPr>
            <a:r>
              <a:rPr lang="en-IN" dirty="0">
                <a:solidFill/>
              </a:rPr>
              <a:t>aaaaaaaaaaaaaaaaaaaaaaaaaaaaaaaaaaaaaa</a:t>
            </a:r>
          </a:p>
        </p:txBody>
      </p:sp>
      <p:sp>
        <p:nvSpPr>
          <p:cNvPr id="3" name="Content Placeholder 2">
            <a:extLst>
              <a:ext uri="{FF2B5EF4-FFF2-40B4-BE49-F238E27FC236}">
                <a16:creationId xmlns:a16="http://schemas.microsoft.com/office/drawing/2014/main" id="{AE3B8020-90C7-4E85-BAEB-4827A12729EA}"/>
              </a:ext>
            </a:extLst>
          </p:cNvPr>
          <p:cNvSpPr>
            <a:spLocks noGrp="1"/>
          </p:cNvSpPr>
          <p:nvPr>
            <p:ph idx="1"/>
          </p:nvPr>
        </p:nvSpPr>
        <p:spPr>
          <a:xfrm>
            <a:off x="677334" y="1165860"/>
            <a:ext cx="8596668" cy="5497829"/>
          </a:xfrm>
        </p:spPr>
        <p:txBody>
          <a:bodyPr>
            <a:normAutofit/>
          </a:bodyPr>
          <a:lstStyle>
            <a:lvl1pPr>
              <a:defRPr>
                <a:solidFill/>
              </a:defRPr>
            </a:lvl1pPr>
          </a:lstStyle>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endParaRPr lang="en-IN" dirty="0"/>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B5A08135-D423-4ECB-8556-ED9B7C667BAD}"/>
              </a:ext>
            </a:extLst>
          </p:cNvPr>
          <p:cNvSpPr>
            <a:spLocks noGrp="1"/>
          </p:cNvSpPr>
          <p:nvPr>
            <p:ph type="title"/>
          </p:nvPr>
        </p:nvSpPr>
        <p:spPr/>
        <p:txBody>
          <a:bodyPr/>
          <a:lstStyle>
            <a:lvl1pPr>
              <a:defRPr>
                <a:solidFill/>
              </a:defRPr>
            </a:lvl1pPr>
          </a:lstStyle>
          <a:p>
            <a:pPr>
              <a:defRPr>
                <a:solidFill/>
              </a:defRPr>
            </a:pPr>
            <a:r>
              <a:rPr lang="en-IN" dirty="0">
                <a:solidFill/>
              </a:rPr>
              <a:t>aaaaaaaaaaaaaaaaaaaaaaaaaaaaaaa</a:t>
            </a:r>
          </a:p>
        </p:txBody>
      </p:sp>
      <p:sp>
        <p:nvSpPr>
          <p:cNvPr id="3" name="Content Placeholder 2">
            <a:extLst>
              <a:ext uri="{FF2B5EF4-FFF2-40B4-BE49-F238E27FC236}">
                <a16:creationId xmlns:a16="http://schemas.microsoft.com/office/drawing/2014/main" id="{E74889E9-881C-46C1-AC55-5E88D0ACCF3E}"/>
              </a:ext>
            </a:extLst>
          </p:cNvPr>
          <p:cNvSpPr>
            <a:spLocks noGrp="1"/>
          </p:cNvSpPr>
          <p:nvPr>
            <p:ph idx="1"/>
          </p:nvPr>
        </p:nvSpPr>
        <p:spPr>
          <a:xfrm>
            <a:off x="677334" y="1784350"/>
            <a:ext cx="8596668" cy="4464050"/>
          </a:xfrm>
        </p:spPr>
        <p:txBody>
          <a:bodyPr>
            <a:normAutofit/>
          </a:bodyPr>
          <a:lstStyle>
            <a:lvl1pPr>
              <a:defRPr>
                <a:solidFill/>
              </a:defRPr>
            </a:lvl1pPr>
          </a:lstStyle>
          <a:p>
            <a:pPr marL="0" indent="0">
              <a:buNone/>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t>
            </a:r>
          </a:p>
          <a:p>
            <a:pPr>
              <a:defRPr>
                <a:solidFill/>
              </a:defRPr>
            </a:pPr>
            <a:r>
              <a:rPr lang="en-IN" sz="2400" dirty="0">
                <a:solidFill>
                  <a:schemeClr val="accent1">
                    <a:lumMod val="60000"/>
                    <a:lumOff val="40000"/>
                  </a:schemeClr>
                </a:solidFill>
              </a:rPr>
              <a:t>aaaaaaaaaaaaaaaaaaaaaaaaaaaaaaaaaaaaaaaaaaaaaaaaaaaaaaaaaaaaaaaaaaaaaaaaaaaaaaaaaaaaaaaaaaaaaaaaaaaaaaaaaaaaaaaaaaaaaaaaaaaaaaaaaaaaaaaaaaaaaaaaaaaaaaa</a:t>
            </a:r>
          </a:p>
          <a:p>
            <a:endParaRPr lang="en-IN" dirty="0"/>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pic>
        <p:nvPicPr>
          <p:cNvPr id="2" name="Picture 2" descr="pic_placeholder.png"/>
          <p:cNvPicPr>
            <a:picLocks noChangeAspect="1"/>
          </p:cNvPicPr>
          <p:nvPr/>
        </p:nvPicPr>
        <p:blipFill>
          <a:blip r:embed="rId2"/>
          <a:stretch>
            <a:fillRect/>
          </a:stretch>
        </p:blipFill>
        <p:spPr>
          <a:xfrm>
            <a:off x="1852612" y="304461"/>
            <a:ext cx="6276975" cy="624907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lvl1pPr>
              <a:defRPr>
                <a:solidFill/>
              </a:defRPr>
            </a:lvl1pPr>
          </a:lstStyle>
          <a:p>
            <a:pPr algn="ctr">
              <a:defRPr>
                <a:solidFill/>
              </a:defRPr>
            </a:pPr>
            <a:r>
              <a:rPr lang="en-IN" dirty="0">
                <a:solidFill/>
              </a:rPr>
              <a:t>aaaaaaaaaaaaaaaaaaaaaaaaaaaaaaaaaaaaaaaaaaa</a:t>
            </a:r>
          </a:p>
        </p:txBody>
      </p:sp>
      <p:pic>
        <p:nvPicPr>
          <p:cNvPr id="3" name="Picture Placeholder 5" descr="pic_placeholder.png"/>
          <p:cNvPicPr>
            <a:picLocks noChangeAspect="1"/>
          </p:cNvPicPr>
          <p:nvPr/>
        </p:nvPicPr>
        <p:blipFill>
          <a:blip r:embed="rId2"/>
          <a:stretch>
            <a:fillRect/>
          </a:stretch>
        </p:blipFill>
        <p:spPr>
          <a:xfrm>
            <a:off x="677334" y="609600"/>
            <a:ext cx="8596668" cy="3845718"/>
          </a:xfrm>
          <a:prstGeom prst="rect">
            <a:avLst/>
          </a:prstGeo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lvl1pPr>
              <a:defRPr>
                <a:solidFill/>
              </a:defRPr>
            </a:lvl1pPr>
          </a:lstStyle>
          <a:p>
            <a:pPr>
              <a:defRPr>
                <a:solidFill/>
              </a:defRPr>
            </a:pPr>
            <a:r>
              <a:rPr lang="en-IN" sz="16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a:p>
            <a:pPr>
              <a:defRPr>
                <a:solidFill/>
              </a:defRPr>
            </a:pPr>
            <a:r>
              <a:rPr lang="en-IN" sz="1600" dirty="0">
                <a:solidFill>
                  <a:schemeClr val="accent1">
                    <a:lumMod val="60000"/>
                    <a:lumOff val="40000"/>
                  </a:schemeClr>
                </a:solidFill>
              </a:rPr>
              <a:t>aaaaaaaaaaaaaaaaaaaaaaaaaaaaaaaaaaaaaaaaaaaaaaaaaaaaaaaaaaaaaaaaaaaaaaaaaaaaaaaaaaaaaaaaaaaaaaaaaaaaaaaaaaaaaaaaaaaaaaaaaaaaaaaaaaaa</a:t>
            </a:r>
          </a:p>
          <a:p>
            <a:endParaRPr lang="en-IN" dirty="0"/>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noFill/>
        <a:effectLst/>
      </p:bgPr>
    </p:bg>
    <p:spTree>
      <p:nvGrpSpPr>
        <p:cNvPr id="1" name=""/>
        <p:cNvGrpSpPr/>
        <p:nvPr/>
      </p:nvGrpSpPr>
      <p:grpSpPr/>
      <p:sp>
        <p:nvSpPr>
          <p:cNvPr id="2" name="Title 1">
            <a:extLst>
              <a:ext uri="{FF2B5EF4-FFF2-40B4-BE49-F238E27FC236}">
                <a16:creationId xmlns:a16="http://schemas.microsoft.com/office/drawing/2014/main" id="{44FFCF4D-5E2B-4A24-8C4C-359001715A7F}"/>
              </a:ext>
            </a:extLst>
          </p:cNvPr>
          <p:cNvSpPr>
            <a:spLocks noGrp="1"/>
          </p:cNvSpPr>
          <p:nvPr>
            <p:ph type="title"/>
          </p:nvPr>
        </p:nvSpPr>
        <p:spPr>
          <a:xfrm>
            <a:off x="677333" y="4529138"/>
            <a:ext cx="8596667" cy="414337"/>
          </a:xfrm>
        </p:spPr>
        <p:txBody>
          <a:bodyPr>
            <a:normAutofit fontScale="90000"/>
          </a:bodyPr>
          <a:lstStyle>
            <a:lvl1pPr>
              <a:defRPr>
                <a:solidFill/>
              </a:defRPr>
            </a:lvl1pPr>
          </a:lstStyle>
          <a:p>
            <a:pPr algn="ctr">
              <a:defRPr>
                <a:solidFill/>
              </a:defRPr>
            </a:pPr>
            <a:r>
              <a:rPr lang="en-IN" b="1" i="1" dirty="0" err="1">
                <a:solidFill/>
              </a:rPr>
              <a:t>aaaaaaaaaaaaaaaaaaaaaaaaaaaaaaaaaaaaaaaaaaaaaaaaaaaaaaaaaaaa</a:t>
            </a:r>
            <a:endParaRPr lang="en-IN" dirty="0"/>
          </a:p>
        </p:txBody>
      </p:sp>
      <p:pic>
        <p:nvPicPr>
          <p:cNvPr id="3" name="Picture Placeholder 5" descr="pic_placeholder.png"/>
          <p:cNvPicPr>
            <a:picLocks noChangeAspect="1"/>
          </p:cNvPicPr>
          <p:nvPr/>
        </p:nvPicPr>
        <p:blipFill>
          <a:blip r:embed="rId2"/>
          <a:stretch>
            <a:fillRect/>
          </a:stretch>
        </p:blipFill>
        <p:spPr>
          <a:xfrm>
            <a:off x="677334" y="609600"/>
            <a:ext cx="8596668" cy="3919538"/>
          </a:xfrm>
          <a:prstGeom prst="rect">
            <a:avLst/>
          </a:prstGeom>
        </p:spPr>
      </p:pic>
      <p:sp>
        <p:nvSpPr>
          <p:cNvPr id="4" name="Text Placeholder 3">
            <a:extLst>
              <a:ext uri="{FF2B5EF4-FFF2-40B4-BE49-F238E27FC236}">
                <a16:creationId xmlns:a16="http://schemas.microsoft.com/office/drawing/2014/main" id="{35563AEC-0F89-448C-A989-C7B4947F148F}"/>
              </a:ext>
            </a:extLst>
          </p:cNvPr>
          <p:cNvSpPr>
            <a:spLocks noGrp="1"/>
          </p:cNvSpPr>
          <p:nvPr>
            <p:ph type="body" sz="half" idx="2"/>
          </p:nvPr>
        </p:nvSpPr>
        <p:spPr>
          <a:xfrm>
            <a:off x="677334" y="4943475"/>
            <a:ext cx="8596667" cy="1757363"/>
          </a:xfrm>
        </p:spPr>
        <p:txBody>
          <a:bodyPr>
            <a:noAutofit/>
          </a:bodyPr>
          <a:lstStyle>
            <a:lvl1pPr>
              <a:defRPr>
                <a:solidFill/>
              </a:defRPr>
            </a:lvl1pPr>
          </a:lstStyle>
          <a:p>
            <a:pPr>
              <a:defRPr>
                <a:solidFill/>
              </a:defRPr>
            </a:pPr>
            <a:r>
              <a:rPr lang="en-IN" sz="1600" dirty="0">
                <a:solidFill>
                  <a:schemeClr val="accent1">
                    <a:lumMod val="60000"/>
                    <a:lumOff val="40000"/>
                  </a:schemeClr>
                </a:solidFill>
              </a:rPr>
              <a: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1742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Trebuchet MS</vt:lpstr>
      <vt:lpstr>Wingdings 3</vt:lpstr>
      <vt:lpstr>Facet</vt:lpstr>
      <vt:lpstr>Tourism &amp; Culture:</vt:lpstr>
      <vt:lpstr>What is culture?</vt:lpstr>
      <vt:lpstr>What is Tourism?</vt:lpstr>
      <vt:lpstr>What do we mean by Cultural Tourism?</vt:lpstr>
      <vt:lpstr>Bhubaneswar – The Temple City of India</vt:lpstr>
      <vt:lpstr>The Tangible – The Hindu Temple</vt:lpstr>
      <vt:lpstr>PowerPoint Presentation</vt:lpstr>
      <vt:lpstr>The Mukteswara Temple – Early Orissan style</vt:lpstr>
      <vt:lpstr>The Lingaraj Temple – Later Orissan Style (Pancharatha plan)</vt:lpstr>
      <vt:lpstr>The Intangible – Indian Classical Dance ODISSI of ODISHA</vt:lpstr>
      <vt:lpstr>PowerPoint Presentation</vt:lpstr>
      <vt:lpstr>The Connecting Link</vt:lpstr>
      <vt:lpstr>The practice of Indian classical dance, like meditation, tames and purifies the external Sthula-Sharira (the body composed of fluid, with humours and saps, as also of the bones, muscles and vital vulnerable junctures) as it quiets and balances the body’s three humours (tridosha, tridhaatu) – wind (vata), phlegm (kapha) and fire (pitta). Eventually the dancer should begin to discover the Suksma Sharira (the subtle, metaphysical interior body) within her which articulates the psycho-spiritual experiences similar to those of the yogi and the pilgrim or devotee visiting the temple. This subtle body, most often identified with Kundalini Yoga, is defined by one of the many scholars as “ an invisible mandala formed by a combination of symbolic (but also very real) geometric figures” and often depicted as a microcosm of the universe, with the Shiva Samhita noting, “All the beings that exist in the three worlds are also to be found in the subtle body”. Rightly, it is called the seat of the Atma or soul.  And the discovery of this subtle body is made possible by the awakening of the vital Kundalini energy within the dancer’s body through the practise and performance of the Odissi repertoire wherein the dancer begins with Mangalacharan, an invocation at the entrance to the temple, proceeds to circumambulate the temple structure depicting the exquisite physical beauty of the numerous postures in various bhangi-s sculpted on the temple walls through Batu, then advancing through the Natya Mandapa with the joyous Pallavi, enters the Garbha griha with the self-reflective Abhinaya, an Ashatapadi wherein she is in private conversation with her Lord, finally leading to Moshya Nata, the dance of liberation. Thus, the repertoire leads the dancer from collective external consciousness to singular internal consciousness such that in Mokshya Nata a moment of absolute peace and stillness is reached when the dancer is in total union while in movement with her Atma or soul within.  </vt:lpstr>
      <vt:lpstr>ODISSI DANCER – A Global Ambassador of cultural heritage of Odisha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PPTAgent</cp:lastModifiedBy>
  <cp:revision>17</cp:revision>
  <dcterms:created xsi:type="dcterms:W3CDTF">2018-03-15T13:52:44Z</dcterms:created>
  <dcterms:modified xsi:type="dcterms:W3CDTF">2018-03-16T15:38:16Z</dcterms:modified>
</cp:coreProperties>
</file>