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4"/>
    <p:restoredTop sz="94607"/>
  </p:normalViewPr>
  <p:slideViewPr>
    <p:cSldViewPr>
      <p:cViewPr varScale="1">
        <p:scale>
          <a:sx n="87" d="100"/>
          <a:sy n="87" d="100"/>
        </p:scale>
        <p:origin x="22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5A0B7-4C8E-FB3E-DD88-907A0BDBD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066192-8506-B43C-7EE8-20560631D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DD05B-4890-8AAC-9B29-D46E05A1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93522-67ED-8D15-489A-1B153594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14076-FD5A-0A01-9E1F-9D949FD4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15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98EBD-F20D-7790-9242-E0048FC5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ADA68E-C404-E1DD-2C56-9F38101AD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A0F04-37AB-0751-6366-5EFDC0F5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F3E30-E11D-3B48-966D-1B04849C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FC999-0930-DECB-04A7-8011ACA9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97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5FA23-B232-D52F-4485-9C3154088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DF53BB-DE0A-6397-FF66-A8F5B2F02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051B3-9934-F379-68C5-4CF91039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96E91-E3E8-5BBF-25D9-0057A076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EA67B-9B30-0D4E-2F8B-6DA1FC8C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78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71C9D-8003-A25A-38F7-B1D37F16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90785-8DFD-ABDD-2194-569C5833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92D79-4922-03AC-98EC-78025CF8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65D06-9564-E38C-7246-D5B806EF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33193-B570-58F5-166C-80A25679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89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64D05-7661-3754-6643-EAA333DF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9DCF8-5CD3-1BD1-3DD9-5953091A1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094B4-0995-EB5B-5092-92118109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2F793-7401-61A2-CE14-6011727A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A9BA0-9141-A43E-FF3B-F568FDE5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01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E8D22-4046-0863-21A4-C4189819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D0224-39A1-B24A-0E7C-CEAC23879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73CFBB-1445-21A2-6C0D-04DBD6F60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64B98-82C5-D428-4C76-4B2DC85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EE482-DA53-66A4-230E-E9A7C21B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E3ABF-1661-ADBE-902D-2DE2CBC8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18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FD369-C4EC-3EF7-0FBF-4ACBF045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85B87-5ADC-4DF4-8FAE-ECD3B0958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7D0AE4-A367-69A6-4A95-CE089FDB4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8B00E7-F160-4AA7-522A-8CC1124BB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723FE-B94B-B885-140F-CF7EE14F1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EEDB53-67E5-ED18-3D67-6EEBEF0F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0F1CA0-D028-1260-48C1-E14CFA5A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F1A545-DDE6-A7D7-D824-6E3AAE28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13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84C81-7696-11F6-25CE-A740AC14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D2B5DA-E617-3AA0-031B-3EFE042D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6F4C9E-7CA1-A1A6-9B61-350B1546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67C5BA-0D4F-8202-8B45-32DCD132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12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65BA8C-F70C-7E4C-7E66-63E5C938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3D2BF0-5527-4DD4-0D4F-57AB040E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082496-8DA4-B46C-09FE-AF888FCF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94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65A9C-FE66-1FB0-ABFA-6AC50D67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355BD-2F76-2E6E-BFB4-596A4BCB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30941F-D081-C232-85EE-870A62AE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BEC2B-099B-E66C-8265-A7E91E7D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E0BD2-E6D9-0D85-ECF2-FC6CE038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FFB45-EEDE-4D8F-B9D4-8BAC542F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18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BCCE7-426B-DE82-0F6E-8B62EFCD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74D37F-F5DF-0F9C-6AAD-CCC82E11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BC4B0-637B-0C52-FBA9-DCD02BF70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4DE8B-429C-08B0-DE71-9CC11019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19B28-87CA-0834-C680-08440EA9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1B22C1-C66C-B0CA-ABC3-66EC25E2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2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103AB1-F97D-23DA-6F77-8FE79583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B5A3A-F483-7912-5FD1-C19563857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CAAC2-4867-E3F1-85F2-251FAC86C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101DA-477C-8F46-972E-1B35D2B6D4D5}" type="datetimeFigureOut">
              <a:rPr kumimoji="1" lang="zh-CN" altLang="en-US" smtClean="0"/>
              <a:t>2025/3/16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4E3A4-8AA4-D71C-4F4B-78DCC0448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0177F-8A8D-6B2E-CDA2-75D8A5FB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89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727DF-8E8E-CA82-D964-EE9A9D353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810" y="593685"/>
            <a:ext cx="4572000" cy="666028"/>
          </a:xfrm>
          <a:blipFill>
            <a:blip r:embed="rId3"/>
            <a:stretch>
              <a:fillRect/>
            </a:stretch>
          </a:blipFill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222598D-0DD1-F32F-25BE-7B5E10D55C49}"/>
              </a:ext>
            </a:extLst>
          </p:cNvPr>
          <p:cNvSpPr txBox="1">
            <a:spLocks/>
          </p:cNvSpPr>
          <p:nvPr/>
        </p:nvSpPr>
        <p:spPr>
          <a:xfrm>
            <a:off x="3810000" y="3609020"/>
            <a:ext cx="4572000" cy="66602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/>
              <a:t>1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699C646-E96C-B7F2-2F77-39D68AD68A68}"/>
              </a:ext>
            </a:extLst>
          </p:cNvPr>
          <p:cNvSpPr txBox="1">
            <a:spLocks/>
          </p:cNvSpPr>
          <p:nvPr/>
        </p:nvSpPr>
        <p:spPr>
          <a:xfrm>
            <a:off x="4970875" y="5364215"/>
            <a:ext cx="4572000" cy="666028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66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 Hao</dc:creator>
  <cp:lastModifiedBy>Zheng Hao</cp:lastModifiedBy>
  <cp:revision>6</cp:revision>
  <dcterms:created xsi:type="dcterms:W3CDTF">2025-03-10T07:44:22Z</dcterms:created>
  <dcterms:modified xsi:type="dcterms:W3CDTF">2025-03-16T10:19:25Z</dcterms:modified>
</cp:coreProperties>
</file>