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Inria Serif" pitchFamily="2" charset="0"/>
      <p:regular r:id="rId44"/>
      <p:bold r:id="rId45"/>
      <p:italic r:id="rId46"/>
      <p:boldItalic r:id="rId47"/>
    </p:embeddedFont>
    <p:embeddedFont>
      <p:font typeface="Inria Serif Light" pitchFamily="2" charset="0"/>
      <p:regular r:id="rId48"/>
      <p:bold r:id="rId49"/>
      <p:italic r:id="rId50"/>
      <p:boldItalic r:id="rId51"/>
    </p:embeddedFont>
    <p:embeddedFont>
      <p:font typeface="Playfair Display" pitchFamily="2" charset="0"/>
      <p:regular r:id="rId52"/>
      <p:bold r:id="rId53"/>
      <p:italic r:id="rId54"/>
      <p:boldItalic r:id="rId55"/>
    </p:embeddedFont>
    <p:embeddedFont>
      <p:font typeface="Playfair Display Regular" pitchFamily="2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148" d="100"/>
          <a:sy n="148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964b003c9a_0_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964b003c9a_0_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da24d695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da24d695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a24d6954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a24d6954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a24d6954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a24d6954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a24d6954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a24d6954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da24d6954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da24d6954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a24d69543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a24d69543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da24d6954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da24d6954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a24d69543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a24d69543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a24d6954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da24d6954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a24d69543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a24d69543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layfair-displa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inria-seri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Your Presentation Title</a:t>
            </a:r>
            <a:endParaRPr dirty="0"/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l="912" t="3516" r="8753" b="26980"/>
          <a:stretch/>
        </p:blipFill>
        <p:spPr>
          <a:xfrm>
            <a:off x="5026875" y="459275"/>
            <a:ext cx="3661425" cy="422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title" idx="4294967295"/>
          </p:nvPr>
        </p:nvSpPr>
        <p:spPr>
          <a:xfrm>
            <a:off x="855300" y="491750"/>
            <a:ext cx="1931100" cy="5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solidFill>
                  <a:schemeClr val="lt1"/>
                </a:solidFill>
              </a:rPr>
              <a:t>Want big impact?</a:t>
            </a:r>
            <a:endParaRPr sz="18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Use big image.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grpSp>
        <p:nvGrpSpPr>
          <p:cNvPr id="188" name="Google Shape;188;p24"/>
          <p:cNvGrpSpPr/>
          <p:nvPr/>
        </p:nvGrpSpPr>
        <p:grpSpPr>
          <a:xfrm>
            <a:off x="455706" y="4039751"/>
            <a:ext cx="723987" cy="645675"/>
            <a:chOff x="3927500" y="301425"/>
            <a:chExt cx="461550" cy="411625"/>
          </a:xfrm>
        </p:grpSpPr>
        <p:sp>
          <p:nvSpPr>
            <p:cNvPr id="189" name="Google Shape;189;p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217" name="Google Shape;217;p24"/>
          <p:cNvCxnSpPr>
            <a:stCxn id="218" idx="6"/>
            <a:endCxn id="219" idx="2"/>
          </p:cNvCxnSpPr>
          <p:nvPr/>
        </p:nvCxnSpPr>
        <p:spPr>
          <a:xfrm>
            <a:off x="4147375" y="3001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24"/>
          <p:cNvCxnSpPr>
            <a:stCxn id="218" idx="6"/>
            <a:endCxn id="221" idx="2"/>
          </p:cNvCxnSpPr>
          <p:nvPr/>
        </p:nvCxnSpPr>
        <p:spPr>
          <a:xfrm rot="10800000" flipH="1">
            <a:off x="4147375" y="2065000"/>
            <a:ext cx="702300" cy="936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2" name="Google Shape;222;p24"/>
          <p:cNvCxnSpPr>
            <a:stCxn id="223" idx="3"/>
            <a:endCxn id="224" idx="2"/>
          </p:cNvCxnSpPr>
          <p:nvPr/>
        </p:nvCxnSpPr>
        <p:spPr>
          <a:xfrm rot="10800000" flipH="1">
            <a:off x="6205900" y="1607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" name="Google Shape;225;p24"/>
          <p:cNvCxnSpPr>
            <a:stCxn id="223" idx="3"/>
            <a:endCxn id="226" idx="2"/>
          </p:cNvCxnSpPr>
          <p:nvPr/>
        </p:nvCxnSpPr>
        <p:spPr>
          <a:xfrm>
            <a:off x="6205900" y="2065000"/>
            <a:ext cx="586200" cy="44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4"/>
          <p:cNvCxnSpPr>
            <a:stCxn id="228" idx="3"/>
            <a:endCxn id="229" idx="2"/>
          </p:cNvCxnSpPr>
          <p:nvPr/>
        </p:nvCxnSpPr>
        <p:spPr>
          <a:xfrm rot="10800000" flipH="1">
            <a:off x="6205900" y="34798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24"/>
          <p:cNvCxnSpPr>
            <a:stCxn id="228" idx="3"/>
            <a:endCxn id="231" idx="2"/>
          </p:cNvCxnSpPr>
          <p:nvPr/>
        </p:nvCxnSpPr>
        <p:spPr>
          <a:xfrm>
            <a:off x="6205900" y="3937000"/>
            <a:ext cx="586200" cy="45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2" name="Google Shape;232;p24"/>
          <p:cNvGrpSpPr/>
          <p:nvPr/>
        </p:nvGrpSpPr>
        <p:grpSpPr>
          <a:xfrm>
            <a:off x="6792100" y="1448200"/>
            <a:ext cx="1356300" cy="319200"/>
            <a:chOff x="5592550" y="1018950"/>
            <a:chExt cx="1356300" cy="319200"/>
          </a:xfrm>
        </p:grpSpPr>
        <p:sp>
          <p:nvSpPr>
            <p:cNvPr id="233" name="Google Shape;233;p24"/>
            <p:cNvSpPr/>
            <p:nvPr/>
          </p:nvSpPr>
          <p:spPr>
            <a:xfrm>
              <a:off x="5766550" y="1018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5592550" y="1091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4849600" y="1905400"/>
            <a:ext cx="1356300" cy="319200"/>
            <a:chOff x="3650050" y="1476150"/>
            <a:chExt cx="1356300" cy="319200"/>
          </a:xfrm>
        </p:grpSpPr>
        <p:sp>
          <p:nvSpPr>
            <p:cNvPr id="223" name="Google Shape;223;p24"/>
            <p:cNvSpPr/>
            <p:nvPr/>
          </p:nvSpPr>
          <p:spPr>
            <a:xfrm>
              <a:off x="3824050" y="1476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 dirty="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650050" y="1548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5" name="Google Shape;235;p24"/>
          <p:cNvGrpSpPr/>
          <p:nvPr/>
        </p:nvGrpSpPr>
        <p:grpSpPr>
          <a:xfrm>
            <a:off x="2785100" y="2841400"/>
            <a:ext cx="1362275" cy="319200"/>
            <a:chOff x="1596750" y="2412150"/>
            <a:chExt cx="1362275" cy="319200"/>
          </a:xfrm>
        </p:grpSpPr>
        <p:sp>
          <p:nvSpPr>
            <p:cNvPr id="236" name="Google Shape;236;p24"/>
            <p:cNvSpPr/>
            <p:nvPr/>
          </p:nvSpPr>
          <p:spPr>
            <a:xfrm>
              <a:off x="1596750" y="2412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2785025" y="2484750"/>
              <a:ext cx="174000" cy="17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4849600" y="3777400"/>
            <a:ext cx="1356300" cy="319200"/>
            <a:chOff x="3650050" y="3348150"/>
            <a:chExt cx="1356300" cy="319200"/>
          </a:xfrm>
        </p:grpSpPr>
        <p:sp>
          <p:nvSpPr>
            <p:cNvPr id="228" name="Google Shape;228;p24"/>
            <p:cNvSpPr/>
            <p:nvPr/>
          </p:nvSpPr>
          <p:spPr>
            <a:xfrm>
              <a:off x="3824050" y="33481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650050" y="3420750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38" name="Google Shape;238;p24"/>
          <p:cNvGrpSpPr/>
          <p:nvPr/>
        </p:nvGrpSpPr>
        <p:grpSpPr>
          <a:xfrm>
            <a:off x="6792100" y="2362600"/>
            <a:ext cx="1356300" cy="319200"/>
            <a:chOff x="5592550" y="1933350"/>
            <a:chExt cx="1356300" cy="319200"/>
          </a:xfrm>
        </p:grpSpPr>
        <p:sp>
          <p:nvSpPr>
            <p:cNvPr id="239" name="Google Shape;239;p24"/>
            <p:cNvSpPr/>
            <p:nvPr/>
          </p:nvSpPr>
          <p:spPr>
            <a:xfrm>
              <a:off x="5766550" y="1933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5592550" y="19912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0" name="Google Shape;240;p24"/>
          <p:cNvGrpSpPr/>
          <p:nvPr/>
        </p:nvGrpSpPr>
        <p:grpSpPr>
          <a:xfrm>
            <a:off x="6792100" y="3320200"/>
            <a:ext cx="1356300" cy="319200"/>
            <a:chOff x="5592550" y="2890950"/>
            <a:chExt cx="1356300" cy="319200"/>
          </a:xfrm>
        </p:grpSpPr>
        <p:sp>
          <p:nvSpPr>
            <p:cNvPr id="241" name="Google Shape;241;p24"/>
            <p:cNvSpPr/>
            <p:nvPr/>
          </p:nvSpPr>
          <p:spPr>
            <a:xfrm>
              <a:off x="5766550" y="28909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5592550" y="29635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242" name="Google Shape;242;p24"/>
          <p:cNvGrpSpPr/>
          <p:nvPr/>
        </p:nvGrpSpPr>
        <p:grpSpPr>
          <a:xfrm>
            <a:off x="6792100" y="4234600"/>
            <a:ext cx="1356300" cy="319200"/>
            <a:chOff x="5592550" y="3805350"/>
            <a:chExt cx="1356300" cy="319200"/>
          </a:xfrm>
        </p:grpSpPr>
        <p:sp>
          <p:nvSpPr>
            <p:cNvPr id="243" name="Google Shape;243;p24"/>
            <p:cNvSpPr/>
            <p:nvPr/>
          </p:nvSpPr>
          <p:spPr>
            <a:xfrm>
              <a:off x="5766550" y="3805350"/>
              <a:ext cx="1182300" cy="3192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</a:t>
              </a:r>
              <a:endParaRPr sz="11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592550" y="3877950"/>
              <a:ext cx="174000" cy="17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>
            <a:off x="455701" y="4108701"/>
            <a:ext cx="794404" cy="576505"/>
            <a:chOff x="3932350" y="3714775"/>
            <a:chExt cx="439650" cy="319075"/>
          </a:xfrm>
        </p:grpSpPr>
        <p:sp>
          <p:nvSpPr>
            <p:cNvPr id="250" name="Google Shape;250;p25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55" name="Google Shape;255;p25"/>
          <p:cNvGraphicFramePr/>
          <p:nvPr/>
        </p:nvGraphicFramePr>
        <p:xfrm>
          <a:off x="2738300" y="1343181"/>
          <a:ext cx="5950000" cy="3344600"/>
        </p:xfrm>
        <a:graphic>
          <a:graphicData uri="http://schemas.openxmlformats.org/drawingml/2006/table">
            <a:tbl>
              <a:tblPr>
                <a:noFill/>
                <a:tableStyleId>{2146DF28-2150-43F1-838E-3EFDFE06A0C1}</a:tableStyleId>
              </a:tblPr>
              <a:tblGrid>
                <a:gridCol w="148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A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C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Yellow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 dirty="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7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Blue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30</a:t>
                      </a:r>
                      <a:endParaRPr sz="1500" dirty="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10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Orange</a:t>
                      </a:r>
                      <a:endParaRPr sz="11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5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24</a:t>
                      </a:r>
                      <a:endParaRPr sz="150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Inria Serif Light"/>
                          <a:ea typeface="Inria Serif Light"/>
                          <a:cs typeface="Inria Serif Light"/>
                          <a:sym typeface="Inria Serif Light"/>
                        </a:rPr>
                        <a:t>16</a:t>
                      </a:r>
                      <a:endParaRPr sz="1500" dirty="0">
                        <a:solidFill>
                          <a:schemeClr val="dk1"/>
                        </a:solidFill>
                        <a:latin typeface="Inria Serif Light"/>
                        <a:ea typeface="Inria Serif Light"/>
                        <a:cs typeface="Inria Serif Light"/>
                        <a:sym typeface="Inria Serif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accen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514725" y="62533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 txBox="1">
            <a:spLocks noGrp="1"/>
          </p:cNvSpPr>
          <p:nvPr>
            <p:ph type="title" idx="4294967295"/>
          </p:nvPr>
        </p:nvSpPr>
        <p:spPr>
          <a:xfrm>
            <a:off x="457200" y="0"/>
            <a:ext cx="82311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Maps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014200" y="1507500"/>
            <a:ext cx="7962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our office</a:t>
            </a:r>
            <a:endParaRPr sz="1000">
              <a:solidFill>
                <a:schemeClr val="lt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264" name="Google Shape;264;p2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body" idx="4294967295"/>
          </p:nvPr>
        </p:nvSpPr>
        <p:spPr>
          <a:xfrm>
            <a:off x="457200" y="4687675"/>
            <a:ext cx="82311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Find more maps at </a:t>
            </a:r>
            <a:r>
              <a:rPr lang="en" sz="9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slidescarnival.com/extra-free-resources-icons-and-maps</a:t>
            </a:r>
            <a:endParaRPr sz="900" b="1">
              <a:solidFill>
                <a:schemeClr val="lt1"/>
              </a:solidFill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1137150" y="1942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2855950" y="352620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3889450" y="16678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4629250" y="38159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6"/>
          <p:cNvSpPr/>
          <p:nvPr/>
        </p:nvSpPr>
        <p:spPr>
          <a:xfrm>
            <a:off x="6739650" y="2213650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6"/>
          <p:cNvSpPr/>
          <p:nvPr/>
        </p:nvSpPr>
        <p:spPr>
          <a:xfrm>
            <a:off x="7396600" y="3864675"/>
            <a:ext cx="128100" cy="128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>
            <a:spLocks noGrp="1"/>
          </p:cNvSpPr>
          <p:nvPr>
            <p:ph type="ctrTitle" idx="4294967295"/>
          </p:nvPr>
        </p:nvSpPr>
        <p:spPr>
          <a:xfrm>
            <a:off x="855300" y="2019263"/>
            <a:ext cx="7433400" cy="72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</a:t>
            </a:r>
            <a:endParaRPr sz="4800"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4294967295"/>
          </p:nvPr>
        </p:nvSpPr>
        <p:spPr>
          <a:xfrm>
            <a:off x="855300" y="2778940"/>
            <a:ext cx="7433400" cy="34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Whoa! That’s a big number, aren’t you proud?</a:t>
            </a:r>
            <a:endParaRPr sz="1800"/>
          </a:p>
        </p:txBody>
      </p:sp>
      <p:sp>
        <p:nvSpPr>
          <p:cNvPr id="278" name="Google Shape;278;p2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9" name="Google Shape;279;p27"/>
          <p:cNvGrpSpPr/>
          <p:nvPr/>
        </p:nvGrpSpPr>
        <p:grpSpPr>
          <a:xfrm>
            <a:off x="4186103" y="1274657"/>
            <a:ext cx="771774" cy="685706"/>
            <a:chOff x="5292575" y="3681900"/>
            <a:chExt cx="420150" cy="373275"/>
          </a:xfrm>
        </p:grpSpPr>
        <p:sp>
          <p:nvSpPr>
            <p:cNvPr id="280" name="Google Shape;280;p2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ctrTitle" idx="4294967295"/>
          </p:nvPr>
        </p:nvSpPr>
        <p:spPr>
          <a:xfrm>
            <a:off x="855300" y="952800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4294967295"/>
          </p:nvPr>
        </p:nvSpPr>
        <p:spPr>
          <a:xfrm>
            <a:off x="855300" y="1411308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That’s a lot of money</a:t>
            </a:r>
            <a:endParaRPr sz="1400"/>
          </a:p>
        </p:txBody>
      </p:sp>
      <p:sp>
        <p:nvSpPr>
          <p:cNvPr id="293" name="Google Shape;293;p28"/>
          <p:cNvSpPr txBox="1">
            <a:spLocks noGrp="1"/>
          </p:cNvSpPr>
          <p:nvPr>
            <p:ph type="ctrTitle" idx="4294967295"/>
          </p:nvPr>
        </p:nvSpPr>
        <p:spPr>
          <a:xfrm>
            <a:off x="855300" y="3581693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4294967295"/>
          </p:nvPr>
        </p:nvSpPr>
        <p:spPr>
          <a:xfrm>
            <a:off x="855300" y="4040201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Total success!</a:t>
            </a:r>
            <a:endParaRPr sz="1400"/>
          </a:p>
        </p:txBody>
      </p:sp>
      <p:sp>
        <p:nvSpPr>
          <p:cNvPr id="295" name="Google Shape;295;p28"/>
          <p:cNvSpPr txBox="1">
            <a:spLocks noGrp="1"/>
          </p:cNvSpPr>
          <p:nvPr>
            <p:ph type="ctrTitle" idx="4294967295"/>
          </p:nvPr>
        </p:nvSpPr>
        <p:spPr>
          <a:xfrm>
            <a:off x="855300" y="2267247"/>
            <a:ext cx="74334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4294967295"/>
          </p:nvPr>
        </p:nvSpPr>
        <p:spPr>
          <a:xfrm>
            <a:off x="855300" y="2725755"/>
            <a:ext cx="7433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400"/>
              <a:t>And a lot of users</a:t>
            </a:r>
            <a:endParaRPr sz="1400"/>
          </a:p>
        </p:txBody>
      </p:sp>
      <p:sp>
        <p:nvSpPr>
          <p:cNvPr id="297" name="Google Shape;297;p2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9"/>
          <p:cNvGrpSpPr/>
          <p:nvPr/>
        </p:nvGrpSpPr>
        <p:grpSpPr>
          <a:xfrm>
            <a:off x="455607" y="3882978"/>
            <a:ext cx="704026" cy="802424"/>
            <a:chOff x="4630125" y="278900"/>
            <a:chExt cx="400675" cy="456675"/>
          </a:xfrm>
        </p:grpSpPr>
        <p:sp>
          <p:nvSpPr>
            <p:cNvPr id="303" name="Google Shape;303;p2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309" name="Google Shape;309;p29"/>
          <p:cNvGrpSpPr/>
          <p:nvPr/>
        </p:nvGrpSpPr>
        <p:grpSpPr>
          <a:xfrm>
            <a:off x="6327001" y="1389085"/>
            <a:ext cx="2360931" cy="2487594"/>
            <a:chOff x="5632317" y="1189775"/>
            <a:chExt cx="3305700" cy="3483050"/>
          </a:xfrm>
        </p:grpSpPr>
        <p:sp>
          <p:nvSpPr>
            <p:cNvPr id="310" name="Google Shape;310;p29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3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1" name="Google Shape;311;p29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2" name="Google Shape;312;p29"/>
          <p:cNvGrpSpPr/>
          <p:nvPr/>
        </p:nvGrpSpPr>
        <p:grpSpPr>
          <a:xfrm>
            <a:off x="2304400" y="1389238"/>
            <a:ext cx="2533196" cy="2487441"/>
            <a:chOff x="0" y="1189989"/>
            <a:chExt cx="3546900" cy="3482836"/>
          </a:xfrm>
        </p:grpSpPr>
        <p:sp>
          <p:nvSpPr>
            <p:cNvPr id="313" name="Google Shape;313;p29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1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4" name="Google Shape;314;p29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  <p:grpSp>
        <p:nvGrpSpPr>
          <p:cNvPr id="315" name="Google Shape;315;p29"/>
          <p:cNvGrpSpPr/>
          <p:nvPr/>
        </p:nvGrpSpPr>
        <p:grpSpPr>
          <a:xfrm>
            <a:off x="4407151" y="1389085"/>
            <a:ext cx="2360931" cy="2487594"/>
            <a:chOff x="2944204" y="1189775"/>
            <a:chExt cx="3305700" cy="3483050"/>
          </a:xfrm>
        </p:grpSpPr>
        <p:sp>
          <p:nvSpPr>
            <p:cNvPr id="316" name="Google Shape;316;p29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Lorem 2</a:t>
              </a:r>
              <a:endParaRPr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sp>
          <p:nvSpPr>
            <p:cNvPr id="317" name="Google Shape;317;p29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Inria Serif Light"/>
                  <a:ea typeface="Inria Serif Light"/>
                  <a:cs typeface="Inria Serif Light"/>
                  <a:sym typeface="Inria Serif Light"/>
                </a:rPr>
                <a:t>Lorem ipsum dolor sit amet, consectetur adipiscing elit. Duis sit amet odio vel purus bibendum luctus. Morbi iaculis dapibus tristique.</a:t>
              </a:r>
              <a:endParaRPr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455701" y="3930716"/>
            <a:ext cx="768254" cy="76821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0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5" name="Google Shape;325;p30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26" name="Google Shape;326;p30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  <p:sp>
        <p:nvSpPr>
          <p:cNvPr id="327" name="Google Shape;327;p3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28" name="Google Shape;328;p30"/>
          <p:cNvSpPr txBox="1">
            <a:spLocks noGrp="1"/>
          </p:cNvSpPr>
          <p:nvPr>
            <p:ph type="body" idx="1"/>
          </p:nvPr>
        </p:nvSpPr>
        <p:spPr>
          <a:xfrm>
            <a:off x="2762975" y="3281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29" name="Google Shape;329;p30"/>
          <p:cNvSpPr txBox="1">
            <a:spLocks noGrp="1"/>
          </p:cNvSpPr>
          <p:nvPr>
            <p:ph type="body" idx="2"/>
          </p:nvPr>
        </p:nvSpPr>
        <p:spPr>
          <a:xfrm>
            <a:off x="4802737" y="3281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30" name="Google Shape;330;p30"/>
          <p:cNvSpPr txBox="1">
            <a:spLocks noGrp="1"/>
          </p:cNvSpPr>
          <p:nvPr>
            <p:ph type="body" idx="3"/>
          </p:nvPr>
        </p:nvSpPr>
        <p:spPr>
          <a:xfrm>
            <a:off x="6842500" y="3281725"/>
            <a:ext cx="1845900" cy="141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36" name="Google Shape;336;p3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7" name="Google Shape;337;p31"/>
          <p:cNvCxnSpPr/>
          <p:nvPr/>
        </p:nvCxnSpPr>
        <p:spPr>
          <a:xfrm>
            <a:off x="2918150" y="922299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" name="Google Shape;338;p31"/>
          <p:cNvCxnSpPr/>
          <p:nvPr/>
        </p:nvCxnSpPr>
        <p:spPr>
          <a:xfrm>
            <a:off x="2918150" y="1631781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31"/>
          <p:cNvCxnSpPr/>
          <p:nvPr/>
        </p:nvCxnSpPr>
        <p:spPr>
          <a:xfrm>
            <a:off x="2918150" y="2341263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31"/>
          <p:cNvCxnSpPr/>
          <p:nvPr/>
        </p:nvCxnSpPr>
        <p:spPr>
          <a:xfrm>
            <a:off x="2918150" y="3050746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31"/>
          <p:cNvCxnSpPr/>
          <p:nvPr/>
        </p:nvCxnSpPr>
        <p:spPr>
          <a:xfrm>
            <a:off x="2918150" y="3782126"/>
            <a:ext cx="56022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31"/>
          <p:cNvSpPr txBox="1"/>
          <p:nvPr/>
        </p:nvSpPr>
        <p:spPr>
          <a:xfrm>
            <a:off x="2918150" y="7635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4000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3000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2000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1000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0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3550574" y="2228536"/>
            <a:ext cx="1809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1"/>
          <p:cNvSpPr/>
          <p:nvPr/>
        </p:nvSpPr>
        <p:spPr>
          <a:xfrm>
            <a:off x="3793762" y="1834473"/>
            <a:ext cx="1809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1"/>
          <p:cNvSpPr/>
          <p:nvPr/>
        </p:nvSpPr>
        <p:spPr>
          <a:xfrm>
            <a:off x="4036950" y="2341263"/>
            <a:ext cx="1809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4907191" y="2542326"/>
            <a:ext cx="1809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1"/>
          <p:cNvSpPr/>
          <p:nvPr/>
        </p:nvSpPr>
        <p:spPr>
          <a:xfrm>
            <a:off x="5150379" y="1943943"/>
            <a:ext cx="1809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"/>
          <p:cNvSpPr/>
          <p:nvPr/>
        </p:nvSpPr>
        <p:spPr>
          <a:xfrm>
            <a:off x="5393567" y="1076623"/>
            <a:ext cx="1809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1"/>
          <p:cNvSpPr/>
          <p:nvPr/>
        </p:nvSpPr>
        <p:spPr>
          <a:xfrm>
            <a:off x="6263808" y="1987718"/>
            <a:ext cx="1809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1"/>
          <p:cNvSpPr/>
          <p:nvPr/>
        </p:nvSpPr>
        <p:spPr>
          <a:xfrm>
            <a:off x="6506996" y="922175"/>
            <a:ext cx="1809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1"/>
          <p:cNvSpPr/>
          <p:nvPr/>
        </p:nvSpPr>
        <p:spPr>
          <a:xfrm>
            <a:off x="6750184" y="2170161"/>
            <a:ext cx="1809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1"/>
          <p:cNvSpPr/>
          <p:nvPr/>
        </p:nvSpPr>
        <p:spPr>
          <a:xfrm>
            <a:off x="7620426" y="2600700"/>
            <a:ext cx="1809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1"/>
          <p:cNvSpPr/>
          <p:nvPr/>
        </p:nvSpPr>
        <p:spPr>
          <a:xfrm>
            <a:off x="7863613" y="1141218"/>
            <a:ext cx="1809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8106801" y="1455008"/>
            <a:ext cx="1809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EDIT IN POWERPOINT®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"Download as PowerPoint template"</a:t>
            </a:r>
            <a:r>
              <a:rPr lang="en" sz="1200"/>
              <a:t>. You will get a .pptx file that you can edit in PowerPoint.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EDIT IN GOOGLE SLIDES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</a:t>
            </a:r>
            <a:r>
              <a:rPr lang="en" sz="1200" b="1"/>
              <a:t>"Use as Google Slides Theme"</a:t>
            </a:r>
            <a:r>
              <a:rPr lang="en" sz="1200"/>
              <a:t>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/>
              <a:t>You have to be signed in to your Google account.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2890025" y="3926100"/>
            <a:ext cx="5494200" cy="7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More info on how to use this template at </a:t>
            </a:r>
            <a:r>
              <a:rPr lang="en" sz="1000" b="1" u="sng">
                <a:hlinkClick r:id="rId4"/>
              </a:rPr>
              <a:t>slidescarnival.com/help-use-presentation-template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This template is free to use under </a:t>
            </a:r>
            <a:r>
              <a:rPr lang="en" sz="1000" u="sng">
                <a:hlinkClick r:id="rId5"/>
              </a:rPr>
              <a:t>Creative Commons Attribution license</a:t>
            </a:r>
            <a:r>
              <a:rPr lang="en" sz="1000"/>
              <a:t>. You can keep the Credits slide or mention SlidesCarnival and other resources used in a slide footer.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2"/>
          <p:cNvSpPr txBox="1">
            <a:spLocks noGrp="1"/>
          </p:cNvSpPr>
          <p:nvPr>
            <p:ph type="body" idx="4294967295"/>
          </p:nvPr>
        </p:nvSpPr>
        <p:spPr>
          <a:xfrm>
            <a:off x="2528238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Mobile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360" name="Google Shape;360;p3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61" name="Google Shape;361;p32"/>
          <p:cNvGrpSpPr/>
          <p:nvPr/>
        </p:nvGrpSpPr>
        <p:grpSpPr>
          <a:xfrm>
            <a:off x="4891220" y="783197"/>
            <a:ext cx="1724531" cy="3577018"/>
            <a:chOff x="2547150" y="238125"/>
            <a:chExt cx="2525675" cy="5238750"/>
          </a:xfrm>
        </p:grpSpPr>
        <p:sp>
          <p:nvSpPr>
            <p:cNvPr id="362" name="Google Shape;362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4938250" y="1110225"/>
            <a:ext cx="1630475" cy="29234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640169" y="873578"/>
            <a:ext cx="2207801" cy="3406759"/>
            <a:chOff x="2112475" y="238125"/>
            <a:chExt cx="3395050" cy="5238750"/>
          </a:xfrm>
        </p:grpSpPr>
        <p:sp>
          <p:nvSpPr>
            <p:cNvPr id="373" name="Google Shape;373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7" name="Google Shape;377;p33"/>
          <p:cNvSpPr txBox="1">
            <a:spLocks noGrp="1"/>
          </p:cNvSpPr>
          <p:nvPr>
            <p:ph type="body" idx="4294967295"/>
          </p:nvPr>
        </p:nvSpPr>
        <p:spPr>
          <a:xfrm>
            <a:off x="2296038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Tablet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75" y="1180350"/>
            <a:ext cx="2086775" cy="27824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84" name="Google Shape;384;p34"/>
          <p:cNvGrpSpPr/>
          <p:nvPr/>
        </p:nvGrpSpPr>
        <p:grpSpPr>
          <a:xfrm>
            <a:off x="3248599" y="1241129"/>
            <a:ext cx="4542205" cy="2661224"/>
            <a:chOff x="1177450" y="241631"/>
            <a:chExt cx="6173152" cy="3616776"/>
          </a:xfrm>
        </p:grpSpPr>
        <p:sp>
          <p:nvSpPr>
            <p:cNvPr id="385" name="Google Shape;385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34"/>
          <p:cNvSpPr txBox="1">
            <a:spLocks noGrp="1"/>
          </p:cNvSpPr>
          <p:nvPr>
            <p:ph type="body" idx="4294967295"/>
          </p:nvPr>
        </p:nvSpPr>
        <p:spPr>
          <a:xfrm>
            <a:off x="1353200" y="459375"/>
            <a:ext cx="2007300" cy="422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 Regular"/>
                <a:ea typeface="Playfair Display Regular"/>
                <a:cs typeface="Playfair Display Regular"/>
                <a:sym typeface="Playfair Display Regular"/>
              </a:rPr>
              <a:t>Desktop project</a:t>
            </a:r>
            <a:endParaRPr sz="1800">
              <a:latin typeface="Playfair Display Regular"/>
              <a:ea typeface="Playfair Display Regular"/>
              <a:cs typeface="Playfair Display Regular"/>
              <a:sym typeface="Playfair Display Regular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pic>
        <p:nvPicPr>
          <p:cNvPr id="390" name="Google Shape;390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754425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5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396" name="Google Shape;396;p35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Any questions?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at:</a:t>
            </a:r>
            <a:endParaRPr sz="140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@username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▫"/>
            </a:pPr>
            <a:r>
              <a:rPr lang="en" sz="1400"/>
              <a:t>user@mail.me</a:t>
            </a:r>
            <a:endParaRPr sz="1400"/>
          </a:p>
        </p:txBody>
      </p:sp>
      <p:pic>
        <p:nvPicPr>
          <p:cNvPr id="397" name="Google Shape;397;p35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/>
          <p:nvPr/>
        </p:nvSpPr>
        <p:spPr>
          <a:xfrm>
            <a:off x="455690" y="4009306"/>
            <a:ext cx="768234" cy="68961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▫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12" name="Google Shape;412;p37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Titles: Playfair Display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Body copy: Inria Serif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br>
              <a:rPr lang="en" sz="1800"/>
            </a:br>
            <a:r>
              <a:rPr lang="en" sz="1800" u="sng">
                <a:solidFill>
                  <a:schemeClr val="hlink"/>
                </a:solidFill>
                <a:hlinkClick r:id="rId3"/>
              </a:rPr>
              <a:t>https://www.fontsquirrel.com/fonts/playfair-display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https://www.fontsquirrel.com/fonts/inria-serif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800"/>
          </a:p>
        </p:txBody>
      </p:sp>
      <p:sp>
        <p:nvSpPr>
          <p:cNvPr id="413" name="Google Shape;413;p37"/>
          <p:cNvSpPr txBox="1"/>
          <p:nvPr/>
        </p:nvSpPr>
        <p:spPr>
          <a:xfrm>
            <a:off x="2763000" y="4104575"/>
            <a:ext cx="59253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ria Serif Light"/>
              <a:ea typeface="Inria Serif Light"/>
              <a:cs typeface="Inria Serif Light"/>
              <a:sym typeface="Inria Serif Light"/>
            </a:endParaRPr>
          </a:p>
        </p:txBody>
      </p:sp>
      <p:sp>
        <p:nvSpPr>
          <p:cNvPr id="414" name="Google Shape;414;p3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8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420" name="Google Shape;420;p38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421" name="Google Shape;421;p38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8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2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773520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DEC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707512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NOV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6415040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OCT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2" name="Google Shape;432;p39"/>
          <p:cNvSpPr/>
          <p:nvPr/>
        </p:nvSpPr>
        <p:spPr>
          <a:xfrm>
            <a:off x="5754956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SEP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5094872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AUG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4" name="Google Shape;434;p39"/>
          <p:cNvSpPr/>
          <p:nvPr/>
        </p:nvSpPr>
        <p:spPr>
          <a:xfrm>
            <a:off x="4434788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JUL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5" name="Google Shape;435;p39"/>
          <p:cNvSpPr/>
          <p:nvPr/>
        </p:nvSpPr>
        <p:spPr>
          <a:xfrm>
            <a:off x="3774704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JUN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3114619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MAY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2454535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APR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1794451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MAR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1134367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FEB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474283" y="2374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JAN</a:t>
            </a:r>
            <a:endParaRPr sz="10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0" y="2374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42" name="Google Shape;442;p39"/>
          <p:cNvCxnSpPr/>
          <p:nvPr/>
        </p:nvCxnSpPr>
        <p:spPr>
          <a:xfrm rot="10800000">
            <a:off x="76892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3" name="Google Shape;443;p39"/>
          <p:cNvSpPr txBox="1"/>
          <p:nvPr/>
        </p:nvSpPr>
        <p:spPr>
          <a:xfrm>
            <a:off x="72790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4" name="Google Shape;444;p39"/>
          <p:cNvCxnSpPr/>
          <p:nvPr/>
        </p:nvCxnSpPr>
        <p:spPr>
          <a:xfrm rot="10800000">
            <a:off x="209015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5" name="Google Shape;445;p39"/>
          <p:cNvSpPr txBox="1"/>
          <p:nvPr/>
        </p:nvSpPr>
        <p:spPr>
          <a:xfrm>
            <a:off x="2050642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6" name="Google Shape;446;p39"/>
          <p:cNvCxnSpPr/>
          <p:nvPr/>
        </p:nvCxnSpPr>
        <p:spPr>
          <a:xfrm rot="10800000">
            <a:off x="341139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7" name="Google Shape;447;p39"/>
          <p:cNvSpPr txBox="1"/>
          <p:nvPr/>
        </p:nvSpPr>
        <p:spPr>
          <a:xfrm>
            <a:off x="3373384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48" name="Google Shape;448;p39"/>
          <p:cNvCxnSpPr/>
          <p:nvPr/>
        </p:nvCxnSpPr>
        <p:spPr>
          <a:xfrm rot="10800000">
            <a:off x="473262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9" name="Google Shape;449;p39"/>
          <p:cNvSpPr txBox="1"/>
          <p:nvPr/>
        </p:nvSpPr>
        <p:spPr>
          <a:xfrm>
            <a:off x="4696126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0" name="Google Shape;450;p39"/>
          <p:cNvCxnSpPr/>
          <p:nvPr/>
        </p:nvCxnSpPr>
        <p:spPr>
          <a:xfrm rot="10800000">
            <a:off x="6053863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1" name="Google Shape;451;p39"/>
          <p:cNvSpPr txBox="1"/>
          <p:nvPr/>
        </p:nvSpPr>
        <p:spPr>
          <a:xfrm>
            <a:off x="6018868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2" name="Google Shape;452;p39"/>
          <p:cNvCxnSpPr/>
          <p:nvPr/>
        </p:nvCxnSpPr>
        <p:spPr>
          <a:xfrm rot="10800000">
            <a:off x="7375098" y="1900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3" name="Google Shape;453;p39"/>
          <p:cNvSpPr txBox="1"/>
          <p:nvPr/>
        </p:nvSpPr>
        <p:spPr>
          <a:xfrm>
            <a:off x="7341610" y="1346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4" name="Google Shape;454;p39"/>
          <p:cNvCxnSpPr/>
          <p:nvPr/>
        </p:nvCxnSpPr>
        <p:spPr>
          <a:xfrm rot="10800000">
            <a:off x="143968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5" name="Google Shape;455;p39"/>
          <p:cNvSpPr txBox="1"/>
          <p:nvPr/>
        </p:nvSpPr>
        <p:spPr>
          <a:xfrm>
            <a:off x="1369548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6" name="Google Shape;456;p39"/>
          <p:cNvCxnSpPr/>
          <p:nvPr/>
        </p:nvCxnSpPr>
        <p:spPr>
          <a:xfrm rot="10800000">
            <a:off x="276092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7" name="Google Shape;457;p39"/>
          <p:cNvSpPr txBox="1"/>
          <p:nvPr/>
        </p:nvSpPr>
        <p:spPr>
          <a:xfrm>
            <a:off x="2699944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58" name="Google Shape;458;p39"/>
          <p:cNvCxnSpPr/>
          <p:nvPr/>
        </p:nvCxnSpPr>
        <p:spPr>
          <a:xfrm rot="10800000">
            <a:off x="408215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59" name="Google Shape;459;p39"/>
          <p:cNvSpPr txBox="1"/>
          <p:nvPr/>
        </p:nvSpPr>
        <p:spPr>
          <a:xfrm>
            <a:off x="4030339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0" name="Google Shape;460;p39"/>
          <p:cNvCxnSpPr/>
          <p:nvPr/>
        </p:nvCxnSpPr>
        <p:spPr>
          <a:xfrm rot="10800000">
            <a:off x="540339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1" name="Google Shape;461;p39"/>
          <p:cNvSpPr txBox="1"/>
          <p:nvPr/>
        </p:nvSpPr>
        <p:spPr>
          <a:xfrm>
            <a:off x="5360735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2" name="Google Shape;462;p39"/>
          <p:cNvCxnSpPr/>
          <p:nvPr/>
        </p:nvCxnSpPr>
        <p:spPr>
          <a:xfrm rot="10800000">
            <a:off x="6724627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3" name="Google Shape;463;p39"/>
          <p:cNvSpPr txBox="1"/>
          <p:nvPr/>
        </p:nvSpPr>
        <p:spPr>
          <a:xfrm>
            <a:off x="6691131" y="3267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464" name="Google Shape;464;p39"/>
          <p:cNvCxnSpPr/>
          <p:nvPr/>
        </p:nvCxnSpPr>
        <p:spPr>
          <a:xfrm rot="10800000">
            <a:off x="8045862" y="2743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65" name="Google Shape;465;p39"/>
          <p:cNvSpPr txBox="1"/>
          <p:nvPr/>
        </p:nvSpPr>
        <p:spPr>
          <a:xfrm>
            <a:off x="8008073" y="3267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0" y="2066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3" name="Google Shape;473;p40"/>
          <p:cNvGrpSpPr/>
          <p:nvPr/>
        </p:nvGrpSpPr>
        <p:grpSpPr>
          <a:xfrm>
            <a:off x="1786339" y="1398601"/>
            <a:ext cx="473400" cy="473400"/>
            <a:chOff x="1786339" y="1703401"/>
            <a:chExt cx="473400" cy="473400"/>
          </a:xfrm>
        </p:grpSpPr>
        <p:sp>
          <p:nvSpPr>
            <p:cNvPr id="474" name="Google Shape;474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1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814414" y="1398601"/>
            <a:ext cx="473400" cy="473400"/>
            <a:chOff x="3814414" y="1703401"/>
            <a:chExt cx="473400" cy="473400"/>
          </a:xfrm>
        </p:grpSpPr>
        <p:sp>
          <p:nvSpPr>
            <p:cNvPr id="477" name="Google Shape;477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3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79" name="Google Shape;479;p40"/>
          <p:cNvGrpSpPr/>
          <p:nvPr/>
        </p:nvGrpSpPr>
        <p:grpSpPr>
          <a:xfrm>
            <a:off x="5842489" y="1398601"/>
            <a:ext cx="473400" cy="473400"/>
            <a:chOff x="5842489" y="1703401"/>
            <a:chExt cx="473400" cy="473400"/>
          </a:xfrm>
        </p:grpSpPr>
        <p:sp>
          <p:nvSpPr>
            <p:cNvPr id="480" name="Google Shape;480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5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2" name="Google Shape;482;p40"/>
          <p:cNvGrpSpPr/>
          <p:nvPr/>
        </p:nvGrpSpPr>
        <p:grpSpPr>
          <a:xfrm>
            <a:off x="6880814" y="3271500"/>
            <a:ext cx="473400" cy="473400"/>
            <a:chOff x="6880814" y="3576300"/>
            <a:chExt cx="473400" cy="473400"/>
          </a:xfrm>
        </p:grpSpPr>
        <p:sp>
          <p:nvSpPr>
            <p:cNvPr id="483" name="Google Shape;483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4" name="Google Shape;484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6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5" name="Google Shape;485;p40"/>
          <p:cNvGrpSpPr/>
          <p:nvPr/>
        </p:nvGrpSpPr>
        <p:grpSpPr>
          <a:xfrm>
            <a:off x="4852739" y="3271500"/>
            <a:ext cx="473400" cy="473400"/>
            <a:chOff x="4852739" y="3576300"/>
            <a:chExt cx="473400" cy="473400"/>
          </a:xfrm>
        </p:grpSpPr>
        <p:sp>
          <p:nvSpPr>
            <p:cNvPr id="486" name="Google Shape;486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4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grpSp>
        <p:nvGrpSpPr>
          <p:cNvPr id="488" name="Google Shape;488;p40"/>
          <p:cNvGrpSpPr/>
          <p:nvPr/>
        </p:nvGrpSpPr>
        <p:grpSpPr>
          <a:xfrm>
            <a:off x="2824664" y="3271500"/>
            <a:ext cx="473400" cy="473400"/>
            <a:chOff x="2824664" y="3576300"/>
            <a:chExt cx="473400" cy="473400"/>
          </a:xfrm>
        </p:grpSpPr>
        <p:sp>
          <p:nvSpPr>
            <p:cNvPr id="489" name="Google Shape;489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2</a:t>
              </a:r>
              <a:endParaRPr sz="6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sp>
        <p:nvSpPr>
          <p:cNvPr id="491" name="Google Shape;491;p40"/>
          <p:cNvSpPr txBox="1"/>
          <p:nvPr/>
        </p:nvSpPr>
        <p:spPr>
          <a:xfrm>
            <a:off x="137985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2" name="Google Shape;492;p40"/>
          <p:cNvSpPr txBox="1"/>
          <p:nvPr/>
        </p:nvSpPr>
        <p:spPr>
          <a:xfrm>
            <a:off x="3377205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Red is the colour of danger and courage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3" name="Google Shape;493;p40"/>
          <p:cNvSpPr txBox="1"/>
          <p:nvPr/>
        </p:nvSpPr>
        <p:spPr>
          <a:xfrm>
            <a:off x="5436010" y="851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4" name="Google Shape;494;p40"/>
          <p:cNvSpPr txBox="1"/>
          <p:nvPr/>
        </p:nvSpPr>
        <p:spPr>
          <a:xfrm>
            <a:off x="241817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5" name="Google Shape;495;p40"/>
          <p:cNvSpPr txBox="1"/>
          <p:nvPr/>
        </p:nvSpPr>
        <p:spPr>
          <a:xfrm>
            <a:off x="444625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6" name="Google Shape;496;p40"/>
          <p:cNvSpPr txBox="1"/>
          <p:nvPr/>
        </p:nvSpPr>
        <p:spPr>
          <a:xfrm>
            <a:off x="6474335" y="3758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497" name="Google Shape;497;p40"/>
          <p:cNvSpPr txBox="1">
            <a:spLocks noGrp="1"/>
          </p:cNvSpPr>
          <p:nvPr>
            <p:ph type="title" idx="4294967295"/>
          </p:nvPr>
        </p:nvSpPr>
        <p:spPr>
          <a:xfrm>
            <a:off x="455700" y="0"/>
            <a:ext cx="82326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03" name="Google Shape;503;p4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504" name="Google Shape;504;p41"/>
          <p:cNvGraphicFramePr/>
          <p:nvPr/>
        </p:nvGraphicFramePr>
        <p:xfrm>
          <a:off x="2300300" y="908231"/>
          <a:ext cx="6388125" cy="3779500"/>
        </p:xfrm>
        <a:graphic>
          <a:graphicData uri="http://schemas.openxmlformats.org/drawingml/2006/table">
            <a:tbl>
              <a:tblPr>
                <a:noFill/>
                <a:tableStyleId>{2146DF28-2150-43F1-838E-3EFDFE06A0C1}</a:tableStyleId>
              </a:tblPr>
              <a:tblGrid>
                <a:gridCol w="102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9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 amt="50000"/>
          </a:blip>
          <a:srcRect t="1630" b="2483"/>
          <a:stretch/>
        </p:blipFill>
        <p:spPr>
          <a:xfrm>
            <a:off x="5928950" y="918225"/>
            <a:ext cx="2300475" cy="3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6340775" y="1317875"/>
            <a:ext cx="14913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1</a:t>
            </a:r>
            <a:endParaRPr sz="96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2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10" name="Google Shape;510;p4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2589400" y="1201575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STRENGTHS</a:t>
            </a: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2" name="Google Shape;512;p42"/>
          <p:cNvSpPr/>
          <p:nvPr/>
        </p:nvSpPr>
        <p:spPr>
          <a:xfrm>
            <a:off x="5700651" y="1201575"/>
            <a:ext cx="2987700" cy="169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WEAKNESSES</a:t>
            </a: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3" name="Google Shape;513;p42"/>
          <p:cNvSpPr/>
          <p:nvPr/>
        </p:nvSpPr>
        <p:spPr>
          <a:xfrm>
            <a:off x="2589400" y="3035249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Black is the color of ebony and of outer space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OPPORTUNITIES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5700652" y="3035249"/>
            <a:ext cx="2987700" cy="16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White is the color of milk and fresh snow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THREATS</a:t>
            </a:r>
            <a:endParaRPr>
              <a:solidFill>
                <a:schemeClr val="dk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15" name="Google Shape;515;p42"/>
          <p:cNvSpPr/>
          <p:nvPr/>
        </p:nvSpPr>
        <p:spPr>
          <a:xfrm>
            <a:off x="4700808" y="2017872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2"/>
          <p:cNvSpPr/>
          <p:nvPr/>
        </p:nvSpPr>
        <p:spPr>
          <a:xfrm rot="5400000">
            <a:off x="4821396" y="2017872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2"/>
          <p:cNvSpPr/>
          <p:nvPr/>
        </p:nvSpPr>
        <p:spPr>
          <a:xfrm rot="10800000">
            <a:off x="4821396" y="2146515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2"/>
          <p:cNvSpPr/>
          <p:nvPr/>
        </p:nvSpPr>
        <p:spPr>
          <a:xfrm rot="-5400000">
            <a:off x="4700808" y="2146515"/>
            <a:ext cx="1768800" cy="17688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5108056" y="2386855"/>
            <a:ext cx="220571" cy="3322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S</a:t>
            </a:r>
          </a:p>
        </p:txBody>
      </p:sp>
      <p:sp>
        <p:nvSpPr>
          <p:cNvPr id="520" name="Google Shape;520;p42"/>
          <p:cNvSpPr/>
          <p:nvPr/>
        </p:nvSpPr>
        <p:spPr>
          <a:xfrm>
            <a:off x="5844267" y="2392504"/>
            <a:ext cx="445662" cy="3209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W</a:t>
            </a:r>
          </a:p>
        </p:txBody>
      </p:sp>
      <p:sp>
        <p:nvSpPr>
          <p:cNvPr id="521" name="Google Shape;521;p42"/>
          <p:cNvSpPr/>
          <p:nvPr/>
        </p:nvSpPr>
        <p:spPr>
          <a:xfrm>
            <a:off x="5082744" y="3196540"/>
            <a:ext cx="319557" cy="3326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O</a:t>
            </a:r>
          </a:p>
        </p:txBody>
      </p:sp>
      <p:sp>
        <p:nvSpPr>
          <p:cNvPr id="522" name="Google Shape;522;p42"/>
          <p:cNvSpPr/>
          <p:nvPr/>
        </p:nvSpPr>
        <p:spPr>
          <a:xfrm>
            <a:off x="5927885" y="3202189"/>
            <a:ext cx="278878" cy="32000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layfair Display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3"/>
          <p:cNvSpPr txBox="1">
            <a:spLocks noGrp="1"/>
          </p:cNvSpPr>
          <p:nvPr>
            <p:ph type="title" idx="4294967295"/>
          </p:nvPr>
        </p:nvSpPr>
        <p:spPr>
          <a:xfrm>
            <a:off x="465675" y="0"/>
            <a:ext cx="8212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Business Model Canvas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528" name="Google Shape;528;p43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29" name="Google Shape;529;p43"/>
          <p:cNvSpPr txBox="1"/>
          <p:nvPr/>
        </p:nvSpPr>
        <p:spPr>
          <a:xfrm>
            <a:off x="2110202" y="467100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Activities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8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2110202" y="1988278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Resources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1" name="Google Shape;531;p43"/>
          <p:cNvSpPr txBox="1"/>
          <p:nvPr/>
        </p:nvSpPr>
        <p:spPr>
          <a:xfrm>
            <a:off x="3754729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Value Propositions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2" name="Google Shape;532;p43"/>
          <p:cNvSpPr txBox="1"/>
          <p:nvPr/>
        </p:nvSpPr>
        <p:spPr>
          <a:xfrm>
            <a:off x="5399257" y="467100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Customer Relationships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3" name="Google Shape;533;p43"/>
          <p:cNvSpPr txBox="1"/>
          <p:nvPr/>
        </p:nvSpPr>
        <p:spPr>
          <a:xfrm>
            <a:off x="5399257" y="1988278"/>
            <a:ext cx="1644600" cy="1521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Channels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7043784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Customer Segments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5" name="Google Shape;535;p43"/>
          <p:cNvSpPr txBox="1"/>
          <p:nvPr/>
        </p:nvSpPr>
        <p:spPr>
          <a:xfrm>
            <a:off x="465675" y="467100"/>
            <a:ext cx="1644600" cy="3042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Key Partners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8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6" name="Google Shape;536;p43"/>
          <p:cNvSpPr txBox="1"/>
          <p:nvPr/>
        </p:nvSpPr>
        <p:spPr>
          <a:xfrm>
            <a:off x="465675" y="3509456"/>
            <a:ext cx="4110900" cy="117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Cost Structure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7" name="Google Shape;537;p43"/>
          <p:cNvSpPr txBox="1"/>
          <p:nvPr/>
        </p:nvSpPr>
        <p:spPr>
          <a:xfrm>
            <a:off x="4576993" y="3509456"/>
            <a:ext cx="4110900" cy="117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Revenue Streams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900" b="1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538" name="Google Shape;538;p43"/>
          <p:cNvSpPr/>
          <p:nvPr/>
        </p:nvSpPr>
        <p:spPr>
          <a:xfrm>
            <a:off x="4297861" y="3581990"/>
            <a:ext cx="206386" cy="205187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3"/>
          <p:cNvSpPr/>
          <p:nvPr/>
        </p:nvSpPr>
        <p:spPr>
          <a:xfrm>
            <a:off x="6765242" y="539861"/>
            <a:ext cx="205793" cy="18473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3"/>
          <p:cNvSpPr/>
          <p:nvPr/>
        </p:nvSpPr>
        <p:spPr>
          <a:xfrm>
            <a:off x="1839389" y="539856"/>
            <a:ext cx="197974" cy="19797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3"/>
          <p:cNvSpPr/>
          <p:nvPr/>
        </p:nvSpPr>
        <p:spPr>
          <a:xfrm>
            <a:off x="8427237" y="539787"/>
            <a:ext cx="188339" cy="19856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43"/>
          <p:cNvGrpSpPr/>
          <p:nvPr/>
        </p:nvGrpSpPr>
        <p:grpSpPr>
          <a:xfrm>
            <a:off x="8397710" y="3581537"/>
            <a:ext cx="217219" cy="157655"/>
            <a:chOff x="4604550" y="3714775"/>
            <a:chExt cx="439625" cy="319075"/>
          </a:xfrm>
        </p:grpSpPr>
        <p:sp>
          <p:nvSpPr>
            <p:cNvPr id="543" name="Google Shape;54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5" name="Google Shape;545;p43"/>
          <p:cNvGrpSpPr/>
          <p:nvPr/>
        </p:nvGrpSpPr>
        <p:grpSpPr>
          <a:xfrm>
            <a:off x="5146315" y="539168"/>
            <a:ext cx="179927" cy="229262"/>
            <a:chOff x="1959600" y="4980625"/>
            <a:chExt cx="364150" cy="464000"/>
          </a:xfrm>
        </p:grpSpPr>
        <p:sp>
          <p:nvSpPr>
            <p:cNvPr id="546" name="Google Shape;546;p43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43"/>
          <p:cNvGrpSpPr/>
          <p:nvPr/>
        </p:nvGrpSpPr>
        <p:grpSpPr>
          <a:xfrm>
            <a:off x="6704197" y="2060201"/>
            <a:ext cx="265962" cy="255129"/>
            <a:chOff x="5233525" y="4954450"/>
            <a:chExt cx="538275" cy="516350"/>
          </a:xfrm>
        </p:grpSpPr>
        <p:sp>
          <p:nvSpPr>
            <p:cNvPr id="554" name="Google Shape;554;p43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43"/>
          <p:cNvGrpSpPr/>
          <p:nvPr/>
        </p:nvGrpSpPr>
        <p:grpSpPr>
          <a:xfrm>
            <a:off x="3418358" y="2060202"/>
            <a:ext cx="270779" cy="246111"/>
            <a:chOff x="4556450" y="4963575"/>
            <a:chExt cx="548025" cy="498100"/>
          </a:xfrm>
        </p:grpSpPr>
        <p:sp>
          <p:nvSpPr>
            <p:cNvPr id="566" name="Google Shape;566;p43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43"/>
          <p:cNvSpPr/>
          <p:nvPr/>
        </p:nvSpPr>
        <p:spPr>
          <a:xfrm>
            <a:off x="3464790" y="539861"/>
            <a:ext cx="217280" cy="21733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77" name="Google Shape;577;p4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78" name="Google Shape;578;p44"/>
          <p:cNvGrpSpPr/>
          <p:nvPr/>
        </p:nvGrpSpPr>
        <p:grpSpPr>
          <a:xfrm>
            <a:off x="2744168" y="1399005"/>
            <a:ext cx="3451584" cy="3103040"/>
            <a:chOff x="3778727" y="4460423"/>
            <a:chExt cx="720160" cy="647438"/>
          </a:xfrm>
        </p:grpSpPr>
        <p:sp>
          <p:nvSpPr>
            <p:cNvPr id="579" name="Google Shape;579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Inria Serif"/>
                  <a:ea typeface="Inria Serif"/>
                  <a:cs typeface="Inria Serif"/>
                  <a:sym typeface="Inria Serif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endParaRPr>
            </a:p>
          </p:txBody>
        </p:sp>
      </p:grpSp>
      <p:cxnSp>
        <p:nvCxnSpPr>
          <p:cNvPr id="586" name="Google Shape;586;p44"/>
          <p:cNvCxnSpPr/>
          <p:nvPr/>
        </p:nvCxnSpPr>
        <p:spPr>
          <a:xfrm>
            <a:off x="6119418" y="1912701"/>
            <a:ext cx="101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7" name="Google Shape;587;p44"/>
          <p:cNvSpPr txBox="1"/>
          <p:nvPr/>
        </p:nvSpPr>
        <p:spPr>
          <a:xfrm>
            <a:off x="7189379" y="1748127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>
            <a:off x="5970500" y="2373418"/>
            <a:ext cx="1160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9" name="Google Shape;589;p44"/>
          <p:cNvSpPr txBox="1"/>
          <p:nvPr/>
        </p:nvSpPr>
        <p:spPr>
          <a:xfrm>
            <a:off x="7189379" y="2208834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0" name="Google Shape;590;p44"/>
          <p:cNvCxnSpPr/>
          <p:nvPr/>
        </p:nvCxnSpPr>
        <p:spPr>
          <a:xfrm>
            <a:off x="5758877" y="2834135"/>
            <a:ext cx="13716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1" name="Google Shape;591;p44"/>
          <p:cNvSpPr txBox="1"/>
          <p:nvPr/>
        </p:nvSpPr>
        <p:spPr>
          <a:xfrm>
            <a:off x="7189379" y="2669540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2" name="Google Shape;592;p44"/>
          <p:cNvCxnSpPr/>
          <p:nvPr/>
        </p:nvCxnSpPr>
        <p:spPr>
          <a:xfrm>
            <a:off x="5578606" y="3294828"/>
            <a:ext cx="15519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3" name="Google Shape;593;p44"/>
          <p:cNvSpPr txBox="1"/>
          <p:nvPr/>
        </p:nvSpPr>
        <p:spPr>
          <a:xfrm>
            <a:off x="7189379" y="3130247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4" name="Google Shape;594;p44"/>
          <p:cNvCxnSpPr/>
          <p:nvPr/>
        </p:nvCxnSpPr>
        <p:spPr>
          <a:xfrm>
            <a:off x="5382647" y="3755545"/>
            <a:ext cx="17478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5" name="Google Shape;595;p44"/>
          <p:cNvSpPr txBox="1"/>
          <p:nvPr/>
        </p:nvSpPr>
        <p:spPr>
          <a:xfrm>
            <a:off x="7189379" y="3590954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cxnSp>
        <p:nvCxnSpPr>
          <p:cNvPr id="596" name="Google Shape;596;p44"/>
          <p:cNvCxnSpPr/>
          <p:nvPr/>
        </p:nvCxnSpPr>
        <p:spPr>
          <a:xfrm>
            <a:off x="5178868" y="4216238"/>
            <a:ext cx="19434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7" name="Google Shape;597;p44"/>
          <p:cNvSpPr txBox="1"/>
          <p:nvPr/>
        </p:nvSpPr>
        <p:spPr>
          <a:xfrm>
            <a:off x="7189379" y="4051661"/>
            <a:ext cx="14988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Insert your content</a:t>
            </a:r>
            <a:endParaRPr sz="10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03" name="Google Shape;603;p4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04" name="Google Shape;604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2688175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5" name="Google Shape;605;p45"/>
          <p:cNvSpPr txBox="1"/>
          <p:nvPr/>
        </p:nvSpPr>
        <p:spPr>
          <a:xfrm>
            <a:off x="2692348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Imani Jackson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2189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7" name="Google Shape;607;p45"/>
          <p:cNvSpPr txBox="1"/>
          <p:nvPr/>
        </p:nvSpPr>
        <p:spPr>
          <a:xfrm>
            <a:off x="4336362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Marcos Galán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08" name="Google Shape;608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5976203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09" name="Google Shape;609;p45"/>
          <p:cNvSpPr txBox="1"/>
          <p:nvPr/>
        </p:nvSpPr>
        <p:spPr>
          <a:xfrm>
            <a:off x="5980376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Ixchel Valdía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  <p:pic>
        <p:nvPicPr>
          <p:cNvPr id="610" name="Google Shape;610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7620216" y="1361725"/>
            <a:ext cx="1236600" cy="1236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11" name="Google Shape;611;p45"/>
          <p:cNvSpPr txBox="1"/>
          <p:nvPr/>
        </p:nvSpPr>
        <p:spPr>
          <a:xfrm>
            <a:off x="7624389" y="2706184"/>
            <a:ext cx="12366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Inria Serif"/>
                <a:ea typeface="Inria Serif"/>
                <a:cs typeface="Inria Serif"/>
                <a:sym typeface="Inria Serif"/>
              </a:rPr>
              <a:t>Nils Årud</a:t>
            </a:r>
            <a:br>
              <a:rPr lang="en">
                <a:latin typeface="Inria Serif"/>
                <a:ea typeface="Inria Serif"/>
                <a:cs typeface="Inria Serif"/>
                <a:sym typeface="Inria Serif"/>
              </a:rPr>
            </a:b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JOB TITLE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Blue is the colour of the clear sky and the deep sea</a:t>
            </a:r>
            <a:endParaRPr>
              <a:latin typeface="Inria Serif"/>
              <a:ea typeface="Inria Serif"/>
              <a:cs typeface="Inria Serif"/>
              <a:sym typeface="Inria Serif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6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Competitor Matrix</a:t>
            </a:r>
            <a:endParaRPr sz="1200">
              <a:solidFill>
                <a:schemeClr val="lt1"/>
              </a:solidFill>
            </a:endParaRPr>
          </a:p>
        </p:txBody>
      </p:sp>
      <p:grpSp>
        <p:nvGrpSpPr>
          <p:cNvPr id="617" name="Google Shape;617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18" name="Google Shape;618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64" name="Google Shape;664;p4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65" name="Google Shape;665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66" name="Google Shape;666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9" name="Google Shape;679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3" name="Google Shape;683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4" name="Google Shape;684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5" name="Google Shape;685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6" name="Google Shape;686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rgbClr val="DBE3E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88" name="Google Shape;688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89" name="Google Shape;689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90" name="Google Shape;690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LOW VALUE 1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1" name="Google Shape;691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HIGH VALUE 1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2" name="Google Shape;692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LOW VALUE 2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3" name="Google Shape;693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HIGH VALUE 2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4" name="Google Shape;694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rPr>
              <a:t>Our company</a:t>
            </a:r>
            <a:endParaRPr sz="800">
              <a:solidFill>
                <a:schemeClr val="lt1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5" name="Google Shape;695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6" name="Google Shape;696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ria Serif"/>
                <a:ea typeface="Inria Serif"/>
                <a:cs typeface="Inria Serif"/>
                <a:sym typeface="Inria Serif"/>
              </a:rPr>
              <a:t>Competitor</a:t>
            </a:r>
            <a:endParaRPr sz="800">
              <a:solidFill>
                <a:schemeClr val="dk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4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06" name="Google Shape;706;p4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707" name="Google Shape;707;p47"/>
          <p:cNvGraphicFramePr/>
          <p:nvPr/>
        </p:nvGraphicFramePr>
        <p:xfrm>
          <a:off x="2312300" y="927875"/>
          <a:ext cx="6375925" cy="3759850"/>
        </p:xfrm>
        <a:graphic>
          <a:graphicData uri="http://schemas.openxmlformats.org/drawingml/2006/table">
            <a:tbl>
              <a:tblPr>
                <a:noFill/>
                <a:tableStyleId>{4BB1EE3E-A275-4247-A9CC-9BE1B03F3CEA}</a:tableStyleId>
              </a:tblPr>
              <a:tblGrid>
                <a:gridCol w="70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03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4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9:00 - 9:45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10:00 - 10:45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11:00 - 11:45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12:00 - 13:15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13:30 - 14:15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14:30 - 15:15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48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2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15:30 - 16:15</a:t>
                      </a:r>
                      <a:endParaRPr sz="700">
                        <a:solidFill>
                          <a:schemeClr val="dk2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nria Serif"/>
                          <a:ea typeface="Inria Serif"/>
                          <a:cs typeface="Inria Serif"/>
                          <a:sym typeface="Inria Serif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Inria Serif"/>
                        <a:ea typeface="Inria Serif"/>
                        <a:cs typeface="Inria Serif"/>
                        <a:sym typeface="Inria Serif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48"/>
          <p:cNvGrpSpPr/>
          <p:nvPr/>
        </p:nvGrpSpPr>
        <p:grpSpPr>
          <a:xfrm>
            <a:off x="873409" y="613617"/>
            <a:ext cx="299494" cy="390670"/>
            <a:chOff x="590250" y="244200"/>
            <a:chExt cx="407975" cy="532175"/>
          </a:xfrm>
        </p:grpSpPr>
        <p:sp>
          <p:nvSpPr>
            <p:cNvPr id="713" name="Google Shape;713;p4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8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8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8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8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8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8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48"/>
          <p:cNvGrpSpPr/>
          <p:nvPr/>
        </p:nvGrpSpPr>
        <p:grpSpPr>
          <a:xfrm>
            <a:off x="1356135" y="671281"/>
            <a:ext cx="325427" cy="270883"/>
            <a:chOff x="1247825" y="322750"/>
            <a:chExt cx="443300" cy="369000"/>
          </a:xfrm>
        </p:grpSpPr>
        <p:sp>
          <p:nvSpPr>
            <p:cNvPr id="728" name="Google Shape;728;p48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8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48"/>
          <p:cNvGrpSpPr/>
          <p:nvPr/>
        </p:nvGrpSpPr>
        <p:grpSpPr>
          <a:xfrm>
            <a:off x="1856755" y="669941"/>
            <a:ext cx="311112" cy="273562"/>
            <a:chOff x="1929775" y="320925"/>
            <a:chExt cx="423800" cy="372650"/>
          </a:xfrm>
        </p:grpSpPr>
        <p:sp>
          <p:nvSpPr>
            <p:cNvPr id="734" name="Google Shape;734;p4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8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8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8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8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8"/>
          <p:cNvSpPr/>
          <p:nvPr/>
        </p:nvSpPr>
        <p:spPr>
          <a:xfrm>
            <a:off x="2378436" y="660113"/>
            <a:ext cx="254788" cy="293236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8"/>
          <p:cNvSpPr/>
          <p:nvPr/>
        </p:nvSpPr>
        <p:spPr>
          <a:xfrm>
            <a:off x="2889351" y="661012"/>
            <a:ext cx="219918" cy="291438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1" name="Google Shape;741;p48"/>
          <p:cNvGrpSpPr/>
          <p:nvPr/>
        </p:nvGrpSpPr>
        <p:grpSpPr>
          <a:xfrm>
            <a:off x="3839081" y="639091"/>
            <a:ext cx="294136" cy="335245"/>
            <a:chOff x="4630125" y="278900"/>
            <a:chExt cx="400675" cy="456675"/>
          </a:xfrm>
        </p:grpSpPr>
        <p:sp>
          <p:nvSpPr>
            <p:cNvPr id="742" name="Google Shape;742;p48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8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48"/>
          <p:cNvSpPr/>
          <p:nvPr/>
        </p:nvSpPr>
        <p:spPr>
          <a:xfrm>
            <a:off x="4311223" y="659672"/>
            <a:ext cx="337044" cy="294117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7" name="Google Shape;747;p48"/>
          <p:cNvGrpSpPr/>
          <p:nvPr/>
        </p:nvGrpSpPr>
        <p:grpSpPr>
          <a:xfrm>
            <a:off x="877887" y="1116458"/>
            <a:ext cx="299476" cy="365196"/>
            <a:chOff x="596350" y="929175"/>
            <a:chExt cx="407950" cy="497475"/>
          </a:xfrm>
        </p:grpSpPr>
        <p:sp>
          <p:nvSpPr>
            <p:cNvPr id="748" name="Google Shape;748;p4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48"/>
          <p:cNvGrpSpPr/>
          <p:nvPr/>
        </p:nvGrpSpPr>
        <p:grpSpPr>
          <a:xfrm>
            <a:off x="1859874" y="1169661"/>
            <a:ext cx="304872" cy="261046"/>
            <a:chOff x="1934025" y="1001650"/>
            <a:chExt cx="415300" cy="355600"/>
          </a:xfrm>
        </p:grpSpPr>
        <p:sp>
          <p:nvSpPr>
            <p:cNvPr id="756" name="Google Shape;756;p48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8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8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0" name="Google Shape;760;p48"/>
          <p:cNvSpPr/>
          <p:nvPr/>
        </p:nvSpPr>
        <p:spPr>
          <a:xfrm>
            <a:off x="2352521" y="1147775"/>
            <a:ext cx="306634" cy="30485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2846441" y="1162971"/>
            <a:ext cx="305753" cy="274462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8"/>
          <p:cNvSpPr/>
          <p:nvPr/>
        </p:nvSpPr>
        <p:spPr>
          <a:xfrm>
            <a:off x="3344380" y="1165210"/>
            <a:ext cx="296815" cy="26998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8"/>
          <p:cNvSpPr/>
          <p:nvPr/>
        </p:nvSpPr>
        <p:spPr>
          <a:xfrm>
            <a:off x="3847696" y="1167890"/>
            <a:ext cx="277141" cy="26462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4" name="Google Shape;764;p48"/>
          <p:cNvGrpSpPr/>
          <p:nvPr/>
        </p:nvGrpSpPr>
        <p:grpSpPr>
          <a:xfrm>
            <a:off x="4326726" y="1149988"/>
            <a:ext cx="305753" cy="306193"/>
            <a:chOff x="5294400" y="974850"/>
            <a:chExt cx="416500" cy="417100"/>
          </a:xfrm>
        </p:grpSpPr>
        <p:sp>
          <p:nvSpPr>
            <p:cNvPr id="765" name="Google Shape;765;p48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8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48"/>
          <p:cNvGrpSpPr/>
          <p:nvPr/>
        </p:nvGrpSpPr>
        <p:grpSpPr>
          <a:xfrm>
            <a:off x="4783538" y="1115577"/>
            <a:ext cx="379053" cy="369216"/>
            <a:chOff x="5916675" y="927975"/>
            <a:chExt cx="516350" cy="502950"/>
          </a:xfrm>
        </p:grpSpPr>
        <p:sp>
          <p:nvSpPr>
            <p:cNvPr id="768" name="Google Shape;76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48"/>
          <p:cNvGrpSpPr/>
          <p:nvPr/>
        </p:nvGrpSpPr>
        <p:grpSpPr>
          <a:xfrm>
            <a:off x="854635" y="1682779"/>
            <a:ext cx="341503" cy="230654"/>
            <a:chOff x="564675" y="1700625"/>
            <a:chExt cx="465200" cy="314200"/>
          </a:xfrm>
        </p:grpSpPr>
        <p:sp>
          <p:nvSpPr>
            <p:cNvPr id="771" name="Google Shape;771;p48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8"/>
          <p:cNvGrpSpPr/>
          <p:nvPr/>
        </p:nvGrpSpPr>
        <p:grpSpPr>
          <a:xfrm>
            <a:off x="1348097" y="1626455"/>
            <a:ext cx="341503" cy="334364"/>
            <a:chOff x="1236875" y="1623900"/>
            <a:chExt cx="465200" cy="455475"/>
          </a:xfrm>
        </p:grpSpPr>
        <p:sp>
          <p:nvSpPr>
            <p:cNvPr id="775" name="Google Shape;775;p48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8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8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8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8"/>
          <p:cNvGrpSpPr/>
          <p:nvPr/>
        </p:nvGrpSpPr>
        <p:grpSpPr>
          <a:xfrm>
            <a:off x="1852277" y="1633613"/>
            <a:ext cx="320068" cy="320049"/>
            <a:chOff x="1923675" y="1633650"/>
            <a:chExt cx="436000" cy="435975"/>
          </a:xfrm>
        </p:grpSpPr>
        <p:sp>
          <p:nvSpPr>
            <p:cNvPr id="783" name="Google Shape;783;p4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8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48"/>
          <p:cNvGrpSpPr/>
          <p:nvPr/>
        </p:nvGrpSpPr>
        <p:grpSpPr>
          <a:xfrm>
            <a:off x="2344399" y="1632273"/>
            <a:ext cx="322729" cy="322729"/>
            <a:chOff x="2594050" y="1631825"/>
            <a:chExt cx="439625" cy="439625"/>
          </a:xfrm>
        </p:grpSpPr>
        <p:sp>
          <p:nvSpPr>
            <p:cNvPr id="790" name="Google Shape;790;p4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4" name="Google Shape;794;p48"/>
          <p:cNvSpPr/>
          <p:nvPr/>
        </p:nvSpPr>
        <p:spPr>
          <a:xfrm>
            <a:off x="2852241" y="1646614"/>
            <a:ext cx="294136" cy="29413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5" name="Google Shape;795;p48"/>
          <p:cNvGrpSpPr/>
          <p:nvPr/>
        </p:nvGrpSpPr>
        <p:grpSpPr>
          <a:xfrm>
            <a:off x="3361715" y="1608139"/>
            <a:ext cx="261945" cy="370996"/>
            <a:chOff x="3979850" y="1598950"/>
            <a:chExt cx="356825" cy="505375"/>
          </a:xfrm>
        </p:grpSpPr>
        <p:sp>
          <p:nvSpPr>
            <p:cNvPr id="796" name="Google Shape;796;p4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8"/>
          <p:cNvGrpSpPr/>
          <p:nvPr/>
        </p:nvGrpSpPr>
        <p:grpSpPr>
          <a:xfrm>
            <a:off x="3813608" y="1687698"/>
            <a:ext cx="345082" cy="211880"/>
            <a:chOff x="4595425" y="1707325"/>
            <a:chExt cx="470075" cy="288625"/>
          </a:xfrm>
        </p:grpSpPr>
        <p:sp>
          <p:nvSpPr>
            <p:cNvPr id="799" name="Google Shape;799;p48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48"/>
          <p:cNvGrpSpPr/>
          <p:nvPr/>
        </p:nvGrpSpPr>
        <p:grpSpPr>
          <a:xfrm>
            <a:off x="4323606" y="1635852"/>
            <a:ext cx="312011" cy="315571"/>
            <a:chOff x="5290150" y="1636700"/>
            <a:chExt cx="425025" cy="429875"/>
          </a:xfrm>
        </p:grpSpPr>
        <p:sp>
          <p:nvSpPr>
            <p:cNvPr id="805" name="Google Shape;805;p48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8"/>
          <p:cNvGrpSpPr/>
          <p:nvPr/>
        </p:nvGrpSpPr>
        <p:grpSpPr>
          <a:xfrm>
            <a:off x="4816169" y="1626455"/>
            <a:ext cx="313791" cy="329005"/>
            <a:chOff x="5961125" y="1623900"/>
            <a:chExt cx="427450" cy="448175"/>
          </a:xfrm>
        </p:grpSpPr>
        <p:sp>
          <p:nvSpPr>
            <p:cNvPr id="808" name="Google Shape;808;p4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48"/>
          <p:cNvGrpSpPr/>
          <p:nvPr/>
        </p:nvGrpSpPr>
        <p:grpSpPr>
          <a:xfrm>
            <a:off x="5298894" y="1634952"/>
            <a:ext cx="335245" cy="317370"/>
            <a:chOff x="6618700" y="1635475"/>
            <a:chExt cx="456675" cy="432325"/>
          </a:xfrm>
        </p:grpSpPr>
        <p:sp>
          <p:nvSpPr>
            <p:cNvPr id="816" name="Google Shape;816;p48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8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8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8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8"/>
          <p:cNvGrpSpPr/>
          <p:nvPr/>
        </p:nvGrpSpPr>
        <p:grpSpPr>
          <a:xfrm>
            <a:off x="892624" y="2144510"/>
            <a:ext cx="265524" cy="285179"/>
            <a:chOff x="616425" y="2329600"/>
            <a:chExt cx="361700" cy="388475"/>
          </a:xfrm>
        </p:grpSpPr>
        <p:sp>
          <p:nvSpPr>
            <p:cNvPr id="822" name="Google Shape;822;p48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8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8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8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48"/>
          <p:cNvGrpSpPr/>
          <p:nvPr/>
        </p:nvGrpSpPr>
        <p:grpSpPr>
          <a:xfrm>
            <a:off x="1378947" y="2147189"/>
            <a:ext cx="279821" cy="279821"/>
            <a:chOff x="1278900" y="2333250"/>
            <a:chExt cx="381175" cy="381175"/>
          </a:xfrm>
        </p:grpSpPr>
        <p:sp>
          <p:nvSpPr>
            <p:cNvPr id="831" name="Google Shape;831;p4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8"/>
          <p:cNvGrpSpPr/>
          <p:nvPr/>
        </p:nvGrpSpPr>
        <p:grpSpPr>
          <a:xfrm>
            <a:off x="1872391" y="2147189"/>
            <a:ext cx="279839" cy="279821"/>
            <a:chOff x="1951075" y="2333250"/>
            <a:chExt cx="381200" cy="381175"/>
          </a:xfrm>
        </p:grpSpPr>
        <p:sp>
          <p:nvSpPr>
            <p:cNvPr id="836" name="Google Shape;836;p4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48"/>
          <p:cNvGrpSpPr/>
          <p:nvPr/>
        </p:nvGrpSpPr>
        <p:grpSpPr>
          <a:xfrm>
            <a:off x="2365853" y="2147189"/>
            <a:ext cx="279821" cy="279821"/>
            <a:chOff x="2623275" y="2333250"/>
            <a:chExt cx="381175" cy="381175"/>
          </a:xfrm>
        </p:grpSpPr>
        <p:sp>
          <p:nvSpPr>
            <p:cNvPr id="841" name="Google Shape;841;p48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8"/>
          <p:cNvGrpSpPr/>
          <p:nvPr/>
        </p:nvGrpSpPr>
        <p:grpSpPr>
          <a:xfrm>
            <a:off x="2924576" y="2098922"/>
            <a:ext cx="149298" cy="372794"/>
            <a:chOff x="3384375" y="2267500"/>
            <a:chExt cx="203375" cy="507825"/>
          </a:xfrm>
        </p:grpSpPr>
        <p:sp>
          <p:nvSpPr>
            <p:cNvPr id="846" name="Google Shape;846;p48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8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8" name="Google Shape;848;p48"/>
          <p:cNvGrpSpPr/>
          <p:nvPr/>
        </p:nvGrpSpPr>
        <p:grpSpPr>
          <a:xfrm>
            <a:off x="3924898" y="2146290"/>
            <a:ext cx="122485" cy="278040"/>
            <a:chOff x="4747025" y="2332025"/>
            <a:chExt cx="166850" cy="378750"/>
          </a:xfrm>
        </p:grpSpPr>
        <p:sp>
          <p:nvSpPr>
            <p:cNvPr id="849" name="Google Shape;849;p48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8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48"/>
          <p:cNvGrpSpPr/>
          <p:nvPr/>
        </p:nvGrpSpPr>
        <p:grpSpPr>
          <a:xfrm>
            <a:off x="3429215" y="2100702"/>
            <a:ext cx="126944" cy="369216"/>
            <a:chOff x="4071800" y="2269925"/>
            <a:chExt cx="172925" cy="502950"/>
          </a:xfrm>
        </p:grpSpPr>
        <p:sp>
          <p:nvSpPr>
            <p:cNvPr id="852" name="Google Shape;852;p48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4" name="Google Shape;854;p48"/>
          <p:cNvSpPr/>
          <p:nvPr/>
        </p:nvSpPr>
        <p:spPr>
          <a:xfrm>
            <a:off x="4339835" y="2139654"/>
            <a:ext cx="279821" cy="29501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48"/>
          <p:cNvGrpSpPr/>
          <p:nvPr/>
        </p:nvGrpSpPr>
        <p:grpSpPr>
          <a:xfrm>
            <a:off x="4824666" y="2144950"/>
            <a:ext cx="302174" cy="284299"/>
            <a:chOff x="5972700" y="2330200"/>
            <a:chExt cx="411625" cy="387275"/>
          </a:xfrm>
        </p:grpSpPr>
        <p:sp>
          <p:nvSpPr>
            <p:cNvPr id="856" name="Google Shape;856;p4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48"/>
          <p:cNvGrpSpPr/>
          <p:nvPr/>
        </p:nvGrpSpPr>
        <p:grpSpPr>
          <a:xfrm>
            <a:off x="977560" y="2606222"/>
            <a:ext cx="95672" cy="348661"/>
            <a:chOff x="732125" y="2958550"/>
            <a:chExt cx="130325" cy="474950"/>
          </a:xfrm>
        </p:grpSpPr>
        <p:sp>
          <p:nvSpPr>
            <p:cNvPr id="859" name="Google Shape;859;p48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8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8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7" name="Google Shape;867;p48"/>
          <p:cNvSpPr/>
          <p:nvPr/>
        </p:nvSpPr>
        <p:spPr>
          <a:xfrm>
            <a:off x="1865741" y="2592445"/>
            <a:ext cx="293236" cy="376373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8"/>
          <p:cNvSpPr/>
          <p:nvPr/>
        </p:nvSpPr>
        <p:spPr>
          <a:xfrm>
            <a:off x="1410253" y="2592445"/>
            <a:ext cx="217257" cy="376373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9" name="Google Shape;869;p48"/>
          <p:cNvGrpSpPr/>
          <p:nvPr/>
        </p:nvGrpSpPr>
        <p:grpSpPr>
          <a:xfrm>
            <a:off x="2336360" y="2617398"/>
            <a:ext cx="338824" cy="320949"/>
            <a:chOff x="2583100" y="2973775"/>
            <a:chExt cx="461550" cy="437200"/>
          </a:xfrm>
        </p:grpSpPr>
        <p:sp>
          <p:nvSpPr>
            <p:cNvPr id="870" name="Google Shape;870;p48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8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2" name="Google Shape;872;p48"/>
          <p:cNvSpPr/>
          <p:nvPr/>
        </p:nvSpPr>
        <p:spPr>
          <a:xfrm>
            <a:off x="3830701" y="2625077"/>
            <a:ext cx="311112" cy="311112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3" name="Google Shape;873;p48"/>
          <p:cNvGrpSpPr/>
          <p:nvPr/>
        </p:nvGrpSpPr>
        <p:grpSpPr>
          <a:xfrm>
            <a:off x="4292315" y="2641991"/>
            <a:ext cx="379952" cy="282500"/>
            <a:chOff x="5247525" y="3007275"/>
            <a:chExt cx="517575" cy="384825"/>
          </a:xfrm>
        </p:grpSpPr>
        <p:sp>
          <p:nvSpPr>
            <p:cNvPr id="874" name="Google Shape;874;p4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8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48"/>
          <p:cNvGrpSpPr/>
          <p:nvPr/>
        </p:nvGrpSpPr>
        <p:grpSpPr>
          <a:xfrm>
            <a:off x="3341160" y="2625896"/>
            <a:ext cx="299476" cy="305753"/>
            <a:chOff x="3951850" y="2985350"/>
            <a:chExt cx="407950" cy="416500"/>
          </a:xfrm>
        </p:grpSpPr>
        <p:sp>
          <p:nvSpPr>
            <p:cNvPr id="877" name="Google Shape;877;p4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8"/>
          <p:cNvGrpSpPr/>
          <p:nvPr/>
        </p:nvGrpSpPr>
        <p:grpSpPr>
          <a:xfrm>
            <a:off x="857773" y="3140812"/>
            <a:ext cx="346862" cy="266405"/>
            <a:chOff x="568950" y="3686775"/>
            <a:chExt cx="472500" cy="362900"/>
          </a:xfrm>
        </p:grpSpPr>
        <p:sp>
          <p:nvSpPr>
            <p:cNvPr id="882" name="Google Shape;882;p48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5" name="Google Shape;885;p48"/>
          <p:cNvSpPr/>
          <p:nvPr/>
        </p:nvSpPr>
        <p:spPr>
          <a:xfrm>
            <a:off x="4855210" y="2610779"/>
            <a:ext cx="236013" cy="339723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6" name="Google Shape;886;p48"/>
          <p:cNvGrpSpPr/>
          <p:nvPr/>
        </p:nvGrpSpPr>
        <p:grpSpPr>
          <a:xfrm>
            <a:off x="1353914" y="3163165"/>
            <a:ext cx="329886" cy="221717"/>
            <a:chOff x="1244800" y="3717225"/>
            <a:chExt cx="449375" cy="302025"/>
          </a:xfrm>
        </p:grpSpPr>
        <p:sp>
          <p:nvSpPr>
            <p:cNvPr id="887" name="Google Shape;887;p48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8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8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1851836" y="3146171"/>
            <a:ext cx="320949" cy="250769"/>
            <a:chOff x="1923075" y="3694075"/>
            <a:chExt cx="437200" cy="341600"/>
          </a:xfrm>
        </p:grpSpPr>
        <p:sp>
          <p:nvSpPr>
            <p:cNvPr id="894" name="Google Shape;894;p4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48"/>
          <p:cNvGrpSpPr/>
          <p:nvPr/>
        </p:nvGrpSpPr>
        <p:grpSpPr>
          <a:xfrm>
            <a:off x="2348418" y="3142151"/>
            <a:ext cx="314690" cy="258366"/>
            <a:chOff x="2599525" y="3688600"/>
            <a:chExt cx="428675" cy="351950"/>
          </a:xfrm>
        </p:grpSpPr>
        <p:sp>
          <p:nvSpPr>
            <p:cNvPr id="904" name="Google Shape;904;p4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48"/>
          <p:cNvGrpSpPr/>
          <p:nvPr/>
        </p:nvGrpSpPr>
        <p:grpSpPr>
          <a:xfrm>
            <a:off x="2857076" y="3124276"/>
            <a:ext cx="291456" cy="287419"/>
            <a:chOff x="3292425" y="3664250"/>
            <a:chExt cx="397025" cy="391525"/>
          </a:xfrm>
        </p:grpSpPr>
        <p:sp>
          <p:nvSpPr>
            <p:cNvPr id="908" name="Google Shape;908;p48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48"/>
          <p:cNvGrpSpPr/>
          <p:nvPr/>
        </p:nvGrpSpPr>
        <p:grpSpPr>
          <a:xfrm>
            <a:off x="3326845" y="3161367"/>
            <a:ext cx="322747" cy="234233"/>
            <a:chOff x="3932350" y="3714775"/>
            <a:chExt cx="439650" cy="319075"/>
          </a:xfrm>
        </p:grpSpPr>
        <p:sp>
          <p:nvSpPr>
            <p:cNvPr id="912" name="Google Shape;912;p48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8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48"/>
          <p:cNvGrpSpPr/>
          <p:nvPr/>
        </p:nvGrpSpPr>
        <p:grpSpPr>
          <a:xfrm>
            <a:off x="3820307" y="3161367"/>
            <a:ext cx="322729" cy="234233"/>
            <a:chOff x="4604550" y="3714775"/>
            <a:chExt cx="439625" cy="319075"/>
          </a:xfrm>
        </p:grpSpPr>
        <p:sp>
          <p:nvSpPr>
            <p:cNvPr id="918" name="Google Shape;918;p48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8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48"/>
          <p:cNvGrpSpPr/>
          <p:nvPr/>
        </p:nvGrpSpPr>
        <p:grpSpPr>
          <a:xfrm>
            <a:off x="4325386" y="3137233"/>
            <a:ext cx="308432" cy="274021"/>
            <a:chOff x="5292575" y="3681900"/>
            <a:chExt cx="420150" cy="373275"/>
          </a:xfrm>
        </p:grpSpPr>
        <p:sp>
          <p:nvSpPr>
            <p:cNvPr id="921" name="Google Shape;921;p48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8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8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8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8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8"/>
          <p:cNvGrpSpPr/>
          <p:nvPr/>
        </p:nvGrpSpPr>
        <p:grpSpPr>
          <a:xfrm>
            <a:off x="4801413" y="3102363"/>
            <a:ext cx="343302" cy="343302"/>
            <a:chOff x="5941025" y="3634400"/>
            <a:chExt cx="467650" cy="467650"/>
          </a:xfrm>
        </p:grpSpPr>
        <p:sp>
          <p:nvSpPr>
            <p:cNvPr id="929" name="Google Shape;929;p48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8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8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8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8"/>
          <p:cNvGrpSpPr/>
          <p:nvPr/>
        </p:nvGrpSpPr>
        <p:grpSpPr>
          <a:xfrm>
            <a:off x="5316788" y="3124276"/>
            <a:ext cx="299476" cy="299494"/>
            <a:chOff x="6643075" y="3664250"/>
            <a:chExt cx="407950" cy="407975"/>
          </a:xfrm>
        </p:grpSpPr>
        <p:sp>
          <p:nvSpPr>
            <p:cNvPr id="936" name="Google Shape;936;p4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8" name="Google Shape;938;p48"/>
          <p:cNvGrpSpPr/>
          <p:nvPr/>
        </p:nvGrpSpPr>
        <p:grpSpPr>
          <a:xfrm>
            <a:off x="863132" y="3605222"/>
            <a:ext cx="324527" cy="324509"/>
            <a:chOff x="576250" y="4319400"/>
            <a:chExt cx="442075" cy="442050"/>
          </a:xfrm>
        </p:grpSpPr>
        <p:sp>
          <p:nvSpPr>
            <p:cNvPr id="939" name="Google Shape;939;p4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3" name="Google Shape;943;p48"/>
          <p:cNvSpPr/>
          <p:nvPr/>
        </p:nvSpPr>
        <p:spPr>
          <a:xfrm>
            <a:off x="1343209" y="366836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3343939" y="3618736"/>
            <a:ext cx="297696" cy="297714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8"/>
          <p:cNvSpPr/>
          <p:nvPr/>
        </p:nvSpPr>
        <p:spPr>
          <a:xfrm>
            <a:off x="2850460" y="3637511"/>
            <a:ext cx="297696" cy="260165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8"/>
          <p:cNvSpPr/>
          <p:nvPr/>
        </p:nvSpPr>
        <p:spPr>
          <a:xfrm>
            <a:off x="3836079" y="3617396"/>
            <a:ext cx="300375" cy="300394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48"/>
          <p:cNvGrpSpPr/>
          <p:nvPr/>
        </p:nvGrpSpPr>
        <p:grpSpPr>
          <a:xfrm>
            <a:off x="4307511" y="3621757"/>
            <a:ext cx="344183" cy="284299"/>
            <a:chOff x="5268225" y="4341925"/>
            <a:chExt cx="468850" cy="387275"/>
          </a:xfrm>
        </p:grpSpPr>
        <p:sp>
          <p:nvSpPr>
            <p:cNvPr id="948" name="Google Shape;948;p48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8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8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8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8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8"/>
          <p:cNvGrpSpPr/>
          <p:nvPr/>
        </p:nvGrpSpPr>
        <p:grpSpPr>
          <a:xfrm>
            <a:off x="4818408" y="3612820"/>
            <a:ext cx="309313" cy="309313"/>
            <a:chOff x="5964175" y="4329750"/>
            <a:chExt cx="421350" cy="421350"/>
          </a:xfrm>
        </p:grpSpPr>
        <p:sp>
          <p:nvSpPr>
            <p:cNvPr id="957" name="Google Shape;957;p48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48"/>
          <p:cNvGrpSpPr/>
          <p:nvPr/>
        </p:nvGrpSpPr>
        <p:grpSpPr>
          <a:xfrm>
            <a:off x="1356135" y="4106282"/>
            <a:ext cx="325427" cy="314690"/>
            <a:chOff x="1247825" y="5001950"/>
            <a:chExt cx="443300" cy="428675"/>
          </a:xfrm>
        </p:grpSpPr>
        <p:sp>
          <p:nvSpPr>
            <p:cNvPr id="960" name="Google Shape;960;p4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48"/>
          <p:cNvGrpSpPr/>
          <p:nvPr/>
        </p:nvGrpSpPr>
        <p:grpSpPr>
          <a:xfrm>
            <a:off x="1878649" y="4090627"/>
            <a:ext cx="267323" cy="340622"/>
            <a:chOff x="1959600" y="4980625"/>
            <a:chExt cx="364150" cy="464000"/>
          </a:xfrm>
        </p:grpSpPr>
        <p:sp>
          <p:nvSpPr>
            <p:cNvPr id="967" name="Google Shape;967;p48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8"/>
          <p:cNvGrpSpPr/>
          <p:nvPr/>
        </p:nvGrpSpPr>
        <p:grpSpPr>
          <a:xfrm>
            <a:off x="2352456" y="4103602"/>
            <a:ext cx="306634" cy="315131"/>
            <a:chOff x="2605025" y="4998300"/>
            <a:chExt cx="417700" cy="429275"/>
          </a:xfrm>
        </p:grpSpPr>
        <p:sp>
          <p:nvSpPr>
            <p:cNvPr id="975" name="Google Shape;975;p48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8"/>
          <p:cNvGrpSpPr/>
          <p:nvPr/>
        </p:nvGrpSpPr>
        <p:grpSpPr>
          <a:xfrm>
            <a:off x="2815966" y="4106282"/>
            <a:ext cx="366536" cy="305294"/>
            <a:chOff x="3236425" y="5001950"/>
            <a:chExt cx="499300" cy="415875"/>
          </a:xfrm>
        </p:grpSpPr>
        <p:sp>
          <p:nvSpPr>
            <p:cNvPr id="979" name="Google Shape;979;p48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8"/>
          <p:cNvGrpSpPr/>
          <p:nvPr/>
        </p:nvGrpSpPr>
        <p:grpSpPr>
          <a:xfrm>
            <a:off x="3353217" y="4090627"/>
            <a:ext cx="278940" cy="332125"/>
            <a:chOff x="3968275" y="4980625"/>
            <a:chExt cx="379975" cy="452425"/>
          </a:xfrm>
        </p:grpSpPr>
        <p:sp>
          <p:nvSpPr>
            <p:cNvPr id="986" name="Google Shape;986;p48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48"/>
          <p:cNvGrpSpPr/>
          <p:nvPr/>
        </p:nvGrpSpPr>
        <p:grpSpPr>
          <a:xfrm>
            <a:off x="4799174" y="4164826"/>
            <a:ext cx="353139" cy="192224"/>
            <a:chOff x="5937975" y="5081700"/>
            <a:chExt cx="481050" cy="261850"/>
          </a:xfrm>
        </p:grpSpPr>
        <p:sp>
          <p:nvSpPr>
            <p:cNvPr id="990" name="Google Shape;990;p48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3" name="Google Shape;993;p48"/>
          <p:cNvGrpSpPr/>
          <p:nvPr/>
        </p:nvGrpSpPr>
        <p:grpSpPr>
          <a:xfrm>
            <a:off x="5339123" y="4127736"/>
            <a:ext cx="253448" cy="291438"/>
            <a:chOff x="6673500" y="5031175"/>
            <a:chExt cx="345250" cy="397000"/>
          </a:xfrm>
        </p:grpSpPr>
        <p:sp>
          <p:nvSpPr>
            <p:cNvPr id="994" name="Google Shape;994;p4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9" name="Google Shape;999;p48"/>
          <p:cNvGrpSpPr/>
          <p:nvPr/>
        </p:nvGrpSpPr>
        <p:grpSpPr>
          <a:xfrm>
            <a:off x="3323284" y="655626"/>
            <a:ext cx="338824" cy="302174"/>
            <a:chOff x="3927500" y="301425"/>
            <a:chExt cx="461550" cy="411625"/>
          </a:xfrm>
        </p:grpSpPr>
        <p:sp>
          <p:nvSpPr>
            <p:cNvPr id="1000" name="Google Shape;1000;p48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8"/>
          <p:cNvGrpSpPr/>
          <p:nvPr/>
        </p:nvGrpSpPr>
        <p:grpSpPr>
          <a:xfrm>
            <a:off x="5321248" y="661444"/>
            <a:ext cx="290557" cy="290557"/>
            <a:chOff x="6649150" y="309350"/>
            <a:chExt cx="395800" cy="395800"/>
          </a:xfrm>
        </p:grpSpPr>
        <p:sp>
          <p:nvSpPr>
            <p:cNvPr id="1028" name="Google Shape;1028;p48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8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8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1" name="Google Shape;1051;p48"/>
          <p:cNvGrpSpPr/>
          <p:nvPr/>
        </p:nvGrpSpPr>
        <p:grpSpPr>
          <a:xfrm>
            <a:off x="4825547" y="668143"/>
            <a:ext cx="295035" cy="279380"/>
            <a:chOff x="5973900" y="318475"/>
            <a:chExt cx="401900" cy="380575"/>
          </a:xfrm>
        </p:grpSpPr>
        <p:sp>
          <p:nvSpPr>
            <p:cNvPr id="1052" name="Google Shape;1052;p48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6" name="Google Shape;1066;p48"/>
          <p:cNvGrpSpPr/>
          <p:nvPr/>
        </p:nvGrpSpPr>
        <p:grpSpPr>
          <a:xfrm>
            <a:off x="1371349" y="1116458"/>
            <a:ext cx="299476" cy="365196"/>
            <a:chOff x="1268550" y="929175"/>
            <a:chExt cx="407950" cy="497475"/>
          </a:xfrm>
        </p:grpSpPr>
        <p:sp>
          <p:nvSpPr>
            <p:cNvPr id="1067" name="Google Shape;1067;p48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8"/>
          <p:cNvGrpSpPr/>
          <p:nvPr/>
        </p:nvGrpSpPr>
        <p:grpSpPr>
          <a:xfrm>
            <a:off x="5289516" y="1130314"/>
            <a:ext cx="354020" cy="339723"/>
            <a:chOff x="6605925" y="948050"/>
            <a:chExt cx="482250" cy="462775"/>
          </a:xfrm>
        </p:grpSpPr>
        <p:sp>
          <p:nvSpPr>
            <p:cNvPr id="1071" name="Google Shape;1071;p48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8"/>
          <p:cNvGrpSpPr/>
          <p:nvPr/>
        </p:nvGrpSpPr>
        <p:grpSpPr>
          <a:xfrm>
            <a:off x="5372213" y="2136453"/>
            <a:ext cx="188627" cy="299054"/>
            <a:chOff x="6718575" y="2318625"/>
            <a:chExt cx="256950" cy="407375"/>
          </a:xfrm>
        </p:grpSpPr>
        <p:sp>
          <p:nvSpPr>
            <p:cNvPr id="1078" name="Google Shape;1078;p4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8"/>
          <p:cNvGrpSpPr/>
          <p:nvPr/>
        </p:nvGrpSpPr>
        <p:grpSpPr>
          <a:xfrm>
            <a:off x="2840540" y="2684000"/>
            <a:ext cx="317370" cy="193123"/>
            <a:chOff x="3269900" y="3064500"/>
            <a:chExt cx="432325" cy="263075"/>
          </a:xfrm>
        </p:grpSpPr>
        <p:sp>
          <p:nvSpPr>
            <p:cNvPr id="1087" name="Google Shape;1087;p48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8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0" name="Google Shape;1090;p48"/>
          <p:cNvGrpSpPr/>
          <p:nvPr/>
        </p:nvGrpSpPr>
        <p:grpSpPr>
          <a:xfrm>
            <a:off x="5350740" y="2624996"/>
            <a:ext cx="231553" cy="325427"/>
            <a:chOff x="6689325" y="2984125"/>
            <a:chExt cx="315425" cy="443300"/>
          </a:xfrm>
        </p:grpSpPr>
        <p:sp>
          <p:nvSpPr>
            <p:cNvPr id="1091" name="Google Shape;1091;p48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" name="Google Shape;1096;p48"/>
          <p:cNvGrpSpPr/>
          <p:nvPr/>
        </p:nvGrpSpPr>
        <p:grpSpPr>
          <a:xfrm>
            <a:off x="1899663" y="3581088"/>
            <a:ext cx="223956" cy="362058"/>
            <a:chOff x="1988225" y="4286525"/>
            <a:chExt cx="305075" cy="493200"/>
          </a:xfrm>
        </p:grpSpPr>
        <p:sp>
          <p:nvSpPr>
            <p:cNvPr id="1097" name="Google Shape;1097;p48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8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2374791" y="3606562"/>
            <a:ext cx="270442" cy="342403"/>
            <a:chOff x="2635450" y="4321225"/>
            <a:chExt cx="368400" cy="466425"/>
          </a:xfrm>
        </p:grpSpPr>
        <p:sp>
          <p:nvSpPr>
            <p:cNvPr id="1105" name="Google Shape;1105;p48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8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48"/>
          <p:cNvGrpSpPr/>
          <p:nvPr/>
        </p:nvGrpSpPr>
        <p:grpSpPr>
          <a:xfrm>
            <a:off x="5316788" y="3598064"/>
            <a:ext cx="299476" cy="335245"/>
            <a:chOff x="6643075" y="4309650"/>
            <a:chExt cx="407950" cy="456675"/>
          </a:xfrm>
        </p:grpSpPr>
        <p:sp>
          <p:nvSpPr>
            <p:cNvPr id="1112" name="Google Shape;1112;p48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8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8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1" name="Google Shape;1121;p48"/>
          <p:cNvGrpSpPr/>
          <p:nvPr/>
        </p:nvGrpSpPr>
        <p:grpSpPr>
          <a:xfrm>
            <a:off x="4282037" y="4071412"/>
            <a:ext cx="395148" cy="379053"/>
            <a:chOff x="5233525" y="4954450"/>
            <a:chExt cx="538275" cy="516350"/>
          </a:xfrm>
        </p:grpSpPr>
        <p:sp>
          <p:nvSpPr>
            <p:cNvPr id="1122" name="Google Shape;1122;p48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8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8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3784997" y="4078111"/>
            <a:ext cx="402305" cy="365655"/>
            <a:chOff x="4556450" y="4963575"/>
            <a:chExt cx="548025" cy="498100"/>
          </a:xfrm>
        </p:grpSpPr>
        <p:sp>
          <p:nvSpPr>
            <p:cNvPr id="1134" name="Google Shape;1134;p4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8"/>
          <p:cNvGrpSpPr/>
          <p:nvPr/>
        </p:nvGrpSpPr>
        <p:grpSpPr>
          <a:xfrm>
            <a:off x="830501" y="4157228"/>
            <a:ext cx="388889" cy="215018"/>
            <a:chOff x="531800" y="5071350"/>
            <a:chExt cx="529750" cy="292900"/>
          </a:xfrm>
        </p:grpSpPr>
        <p:sp>
          <p:nvSpPr>
            <p:cNvPr id="1140" name="Google Shape;1140;p4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8"/>
          <p:cNvGrpSpPr/>
          <p:nvPr/>
        </p:nvGrpSpPr>
        <p:grpSpPr>
          <a:xfrm>
            <a:off x="6819483" y="2202660"/>
            <a:ext cx="379053" cy="369216"/>
            <a:chOff x="5916675" y="927975"/>
            <a:chExt cx="516350" cy="502950"/>
          </a:xfrm>
        </p:grpSpPr>
        <p:sp>
          <p:nvSpPr>
            <p:cNvPr id="1148" name="Google Shape;1148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047149" y="2819156"/>
            <a:ext cx="942803" cy="918336"/>
            <a:chOff x="5916675" y="927975"/>
            <a:chExt cx="516350" cy="502950"/>
          </a:xfrm>
        </p:grpSpPr>
        <p:sp>
          <p:nvSpPr>
            <p:cNvPr id="1151" name="Google Shape;1151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6B26B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8"/>
          <p:cNvGrpSpPr/>
          <p:nvPr/>
        </p:nvGrpSpPr>
        <p:grpSpPr>
          <a:xfrm>
            <a:off x="6047535" y="2202660"/>
            <a:ext cx="379053" cy="369216"/>
            <a:chOff x="5916675" y="927975"/>
            <a:chExt cx="516350" cy="502950"/>
          </a:xfrm>
        </p:grpSpPr>
        <p:sp>
          <p:nvSpPr>
            <p:cNvPr id="1154" name="Google Shape;1154;p4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6B26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6" name="Google Shape;1156;p48"/>
          <p:cNvSpPr/>
          <p:nvPr/>
        </p:nvSpPr>
        <p:spPr>
          <a:xfrm>
            <a:off x="6987302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8"/>
          <p:cNvSpPr/>
          <p:nvPr/>
        </p:nvSpPr>
        <p:spPr>
          <a:xfrm>
            <a:off x="6215354" y="2409113"/>
            <a:ext cx="351340" cy="19846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8"/>
          <p:cNvSpPr/>
          <p:nvPr/>
        </p:nvSpPr>
        <p:spPr>
          <a:xfrm>
            <a:off x="6464741" y="3332774"/>
            <a:ext cx="873876" cy="493632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9FC5E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4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160" name="Google Shape;1160;p48"/>
          <p:cNvSpPr txBox="1">
            <a:spLocks noGrp="1"/>
          </p:cNvSpPr>
          <p:nvPr>
            <p:ph type="body" idx="4294967295"/>
          </p:nvPr>
        </p:nvSpPr>
        <p:spPr>
          <a:xfrm>
            <a:off x="6026350" y="595324"/>
            <a:ext cx="2129400" cy="133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▫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endParaRPr sz="900"/>
          </a:p>
        </p:txBody>
      </p:sp>
      <p:sp>
        <p:nvSpPr>
          <p:cNvPr id="1161" name="Google Shape;1161;p48"/>
          <p:cNvSpPr txBox="1">
            <a:spLocks noGrp="1"/>
          </p:cNvSpPr>
          <p:nvPr>
            <p:ph type="body" idx="4294967295"/>
          </p:nvPr>
        </p:nvSpPr>
        <p:spPr>
          <a:xfrm>
            <a:off x="6026350" y="4011646"/>
            <a:ext cx="2129400" cy="49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4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67" name="Google Shape;1167;p49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3" name="Google Shape;1173;p4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4" name="Google Shape;1174;p49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8" name="Google Shape;1178;p4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79" name="Google Shape;1179;p49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3" name="Google Shape;1183;p49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4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89" name="Google Shape;1189;p49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9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9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3" name="Google Shape;1193;p49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198" name="Google Shape;1198;p49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9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9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3" name="Google Shape;1203;p4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4" name="Google Shape;1204;p49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9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9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0" name="Google Shape;1210;p4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1" name="Google Shape;1211;p49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9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4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4" name="Google Shape;1214;p49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18" name="Google Shape;1218;p49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4" name="Google Shape;1224;p4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5" name="Google Shape;1225;p49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0" name="Google Shape;1230;p4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1" name="Google Shape;1231;p4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5" name="Google Shape;1235;p4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36" name="Google Shape;1236;p4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4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4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4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4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6" name="Google Shape;1246;p49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2" name="Google Shape;1252;p4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3" name="Google Shape;1253;p49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7" name="Google Shape;1257;p4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58" name="Google Shape;1258;p49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4" name="Google Shape;1264;p49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1" name="Google Shape;1271;p49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76" name="Google Shape;1276;p49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0" name="Google Shape;1280;p4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1" name="Google Shape;1281;p49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9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9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6" name="Google Shape;1286;p4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87" name="Google Shape;1287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97" name="Google Shape;1297;p4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298" name="Google Shape;1298;p49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49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4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2" name="Google Shape;1302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2" name="Google Shape;1312;p4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3" name="Google Shape;1313;p49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9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7" name="Google Shape;1317;p4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18" name="Google Shape;1318;p4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4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4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4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4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8" name="Google Shape;1328;p4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29" name="Google Shape;1329;p49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9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9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37" name="Google Shape;1337;p4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1" name="Google Shape;1341;p4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2" name="Google Shape;1342;p49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9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6" name="Google Shape;1346;p4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47" name="Google Shape;1347;p4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9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3" name="Google Shape;1353;p4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0" name="Google Shape;1360;p49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9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4" name="Google Shape;1364;p49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9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9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9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9" name="Google Shape;1369;p4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0" name="Google Shape;1370;p49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9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9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9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9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9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77" name="Google Shape;1377;p49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9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9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1" name="Google Shape;1381;p49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9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9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9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5" name="Google Shape;1385;p4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86" name="Google Shape;1386;p49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9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9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9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9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9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4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3" name="Google Shape;1393;p49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9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9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9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9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9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9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0" name="Google Shape;1400;p4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1" name="Google Shape;1401;p49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9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9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9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5" name="Google Shape;1405;p4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06" name="Google Shape;1406;p49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9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9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0" name="Google Shape;1410;p49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9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9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4" name="Google Shape;1414;p49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9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9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9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8" name="Google Shape;1418;p4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19" name="Google Shape;1419;p49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9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9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49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4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4" name="Google Shape;1424;p49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9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9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9" name="Google Shape;1429;p4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0" name="Google Shape;1430;p49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4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4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6" name="Google Shape;1436;p4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37" name="Google Shape;1437;p49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4" name="Google Shape;1444;p4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5" name="Google Shape;1445;p49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7" name="Google Shape;1457;p4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58" name="Google Shape;1458;p49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9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4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3" name="Google Shape;1463;p49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9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9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67" name="Google Shape;1467;p49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9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9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49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49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9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4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4" name="Google Shape;1474;p4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4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49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9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9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9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4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3" name="Google Shape;1483;p4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4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4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9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9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9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9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9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9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5" name="Google Shape;1495;p4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496" name="Google Shape;1496;p4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9" name="Google Shape;1499;p4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0" name="Google Shape;1500;p4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9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9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9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9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9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9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8" name="Google Shape;1508;p4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09" name="Google Shape;1509;p4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2" name="Google Shape;1512;p4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3" name="Google Shape;1513;p49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9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9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9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9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9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9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9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1" name="Google Shape;1521;p4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2" name="Google Shape;1522;p49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9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9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49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49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9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8" name="Google Shape;1528;p4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29" name="Google Shape;1529;p4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2" name="Google Shape;1532;p4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3" name="Google Shape;1533;p4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9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9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9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9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9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9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9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4" name="Google Shape;1544;p4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5" name="Google Shape;1545;p49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9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9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49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9" name="Google Shape;1549;p4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0" name="Google Shape;1550;p4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1" name="Google Shape;1551;p4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4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4" name="Google Shape;1554;p4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5" name="Google Shape;1555;p4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59" name="Google Shape;1559;p4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3" name="Google Shape;1563;p4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66" name="Google Shape;1566;p4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67" name="Google Shape;1567;p49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49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49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49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49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9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9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9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4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76" name="Google Shape;1576;p49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9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9" name="Google Shape;1579;p4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0" name="Google Shape;1580;p49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9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9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9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9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9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9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9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9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9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9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9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9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9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4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1" name="Google Shape;1601;p4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4" name="Google Shape;1604;p4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5" name="Google Shape;1605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7" name="Google Shape;1607;p4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08" name="Google Shape;1608;p4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0" name="Google Shape;1610;p49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1" name="Google Shape;1611;p4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855300" y="1722038"/>
            <a:ext cx="319500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Hello!</a:t>
            </a:r>
            <a:endParaRPr sz="300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855300" y="2259858"/>
            <a:ext cx="3195000" cy="116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I am Jayden Smith</a:t>
            </a:r>
            <a:endParaRPr sz="14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I am here because I love to give presentations. 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You can find me at @username</a:t>
            </a:r>
            <a:endParaRPr sz="1400" b="1"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4456251" y="455700"/>
            <a:ext cx="4232051" cy="42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2004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Here you have a list of items</a:t>
            </a:r>
            <a:endParaRPr/>
          </a:p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And some text</a:t>
            </a:r>
            <a:endParaRPr/>
          </a:p>
          <a:p>
            <a:pPr marL="32004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▫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13" name="Google Shape;113;p18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 idx="4294967295"/>
          </p:nvPr>
        </p:nvSpPr>
        <p:spPr>
          <a:xfrm>
            <a:off x="855300" y="1676513"/>
            <a:ext cx="3647100" cy="690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Big concept</a:t>
            </a:r>
            <a:endParaRPr sz="4800">
              <a:solidFill>
                <a:schemeClr val="lt1"/>
              </a:solidFill>
            </a:endParaRP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4294967295"/>
          </p:nvPr>
        </p:nvSpPr>
        <p:spPr>
          <a:xfrm>
            <a:off x="855300" y="2502487"/>
            <a:ext cx="3647100" cy="96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6100269" y="1067645"/>
            <a:ext cx="1912184" cy="1912179"/>
            <a:chOff x="6643075" y="3664250"/>
            <a:chExt cx="407950" cy="407975"/>
          </a:xfrm>
        </p:grpSpPr>
        <p:sp>
          <p:nvSpPr>
            <p:cNvPr id="126" name="Google Shape;126;p1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19"/>
          <p:cNvGrpSpPr/>
          <p:nvPr/>
        </p:nvGrpSpPr>
        <p:grpSpPr>
          <a:xfrm rot="-587411">
            <a:off x="5987967" y="3228917"/>
            <a:ext cx="786186" cy="786141"/>
            <a:chOff x="576250" y="4319400"/>
            <a:chExt cx="442075" cy="442050"/>
          </a:xfrm>
        </p:grpSpPr>
        <p:sp>
          <p:nvSpPr>
            <p:cNvPr id="129" name="Google Shape;129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/>
          <p:nvPr/>
        </p:nvSpPr>
        <p:spPr>
          <a:xfrm>
            <a:off x="5642831" y="1509122"/>
            <a:ext cx="298887" cy="28538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2697573">
            <a:off x="7612437" y="2970213"/>
            <a:ext cx="453709" cy="433218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971371" y="2722878"/>
            <a:ext cx="181741" cy="17360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280097">
            <a:off x="5435755" y="2369947"/>
            <a:ext cx="181696" cy="17358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952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47" name="Google Shape;147;p20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2" name="Google Shape;162;p21"/>
          <p:cNvGrpSpPr/>
          <p:nvPr/>
        </p:nvGrpSpPr>
        <p:grpSpPr>
          <a:xfrm>
            <a:off x="453014" y="3917228"/>
            <a:ext cx="794394" cy="768186"/>
            <a:chOff x="1247825" y="5001950"/>
            <a:chExt cx="443300" cy="428675"/>
          </a:xfrm>
        </p:grpSpPr>
        <p:sp>
          <p:nvSpPr>
            <p:cNvPr id="163" name="Google Shape;163;p21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Microsoft Macintosh PowerPoint</Application>
  <PresentationFormat>全屏显示(16:9)</PresentationFormat>
  <Paragraphs>366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Playfair Display Regular</vt:lpstr>
      <vt:lpstr>Inria Serif Light</vt:lpstr>
      <vt:lpstr>Inria Serif</vt:lpstr>
      <vt:lpstr>Playfair Display</vt:lpstr>
      <vt:lpstr>Calibri</vt:lpstr>
      <vt:lpstr>Arial</vt:lpstr>
      <vt:lpstr>Paulina template</vt:lpstr>
      <vt:lpstr>This is Your Presentation Title</vt:lpstr>
      <vt:lpstr>Instructions for use</vt:lpstr>
      <vt:lpstr>Transition Headline</vt:lpstr>
      <vt:lpstr>Hello!</vt:lpstr>
      <vt:lpstr>PowerPoint 演示文稿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演示文稿</vt:lpstr>
      <vt:lpstr>PowerPoint 演示文稿</vt:lpstr>
      <vt:lpstr>PowerPoint 演示文稿</vt:lpstr>
      <vt:lpstr>PowerPoint 演示文稿</vt:lpstr>
      <vt:lpstr>Thanks!</vt:lpstr>
      <vt:lpstr>Credits</vt:lpstr>
      <vt:lpstr>Presentation design</vt:lpstr>
      <vt:lpstr>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演示文稿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guoyd1999@outlook.com</cp:lastModifiedBy>
  <cp:revision>1</cp:revision>
  <dcterms:modified xsi:type="dcterms:W3CDTF">2023-07-18T07:57:05Z</dcterms:modified>
</cp:coreProperties>
</file>