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Ubuntu" panose="020B0804030602030204" pitchFamily="34" charset="0"/>
      <p:regular r:id="rId42"/>
      <p:bold r:id="rId43"/>
      <p:italic r:id="rId44"/>
      <p:boldItalic r:id="rId45"/>
    </p:embeddedFont>
    <p:embeddedFont>
      <p:font typeface="Ubuntu Light" panose="020B0504030602030204" pitchFamily="34" charset="0"/>
      <p:regular r:id="rId46"/>
      <p:bold r:id="rId47"/>
      <p:italic r:id="rId48"/>
      <p:boldItalic r:id="rId49"/>
    </p:embeddedFont>
    <p:embeddedFont>
      <p:font typeface="Work Sans Regular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379CE-DF76-49EC-B630-198188EDF416}">
  <a:tblStyle styleId="{B84379CE-DF76-49EC-B630-198188EDF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0C1D61-F382-416E-A118-38419C8BC46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48" d="100"/>
          <a:sy n="148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8a06234e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c8a06234e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8a06234e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8a06234e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8a06234e5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8a06234e5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c8a06234e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c8a06234e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8a06234e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8a06234e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8a06234e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8a06234e5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8a06234e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8a06234e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8a06234e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8a06234e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8a06234e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8a06234e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8a06234e5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8a06234e5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3"/>
              </a:gs>
              <a:gs pos="6000">
                <a:schemeClr val="accent2"/>
              </a:gs>
              <a:gs pos="12000">
                <a:schemeClr val="accent1"/>
              </a:gs>
              <a:gs pos="28000">
                <a:srgbClr val="E9204E">
                  <a:alpha val="0"/>
                </a:srgbClr>
              </a:gs>
              <a:gs pos="71000">
                <a:srgbClr val="412D8C">
                  <a:alpha val="0"/>
                </a:srgbClr>
              </a:gs>
              <a:gs pos="88000">
                <a:schemeClr val="accent6"/>
              </a:gs>
              <a:gs pos="94000">
                <a:schemeClr val="accent5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SzPts val="3200"/>
              <a:buChar char="▫"/>
              <a:defRPr sz="3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465300" y="465400"/>
            <a:ext cx="465300" cy="36656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Arial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8000">
              <a:schemeClr val="accent3"/>
            </a:gs>
            <a:gs pos="41000">
              <a:schemeClr val="accent2"/>
            </a:gs>
            <a:gs pos="61000">
              <a:schemeClr val="accent1"/>
            </a:gs>
            <a:gs pos="82000">
              <a:schemeClr val="accent6"/>
            </a:gs>
            <a:gs pos="100000">
              <a:schemeClr val="accent5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Ubuntu"/>
              <a:buNone/>
              <a:defRPr sz="32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▪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 Light"/>
              <a:buChar char="▫"/>
              <a:defRPr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algn="r" rtl="0">
              <a:buNone/>
              <a:defRPr sz="16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465300" y="465400"/>
            <a:ext cx="8213400" cy="4212750"/>
            <a:chOff x="465300" y="465400"/>
            <a:chExt cx="8213400" cy="4212750"/>
          </a:xfrm>
        </p:grpSpPr>
        <p:sp>
          <p:nvSpPr>
            <p:cNvPr id="10" name="Google Shape;10;p1"/>
            <p:cNvSpPr/>
            <p:nvPr/>
          </p:nvSpPr>
          <p:spPr>
            <a:xfrm rot="10800000">
              <a:off x="3221100" y="46540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465300" y="3282550"/>
              <a:ext cx="5457600" cy="1395600"/>
            </a:xfrm>
            <a:prstGeom prst="corner">
              <a:avLst>
                <a:gd name="adj1" fmla="val 1582"/>
                <a:gd name="adj2" fmla="val 1544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Work Sans Regular"/>
                <a:ea typeface="Work Sans Regular"/>
                <a:cs typeface="Work Sans Regular"/>
                <a:sym typeface="Work Sans Regula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467">
          <p15:clr>
            <a:srgbClr val="EA4335"/>
          </p15:clr>
        </p15:guide>
        <p15:guide id="2" orient="horz" pos="2947">
          <p15:clr>
            <a:srgbClr val="EA4335"/>
          </p15:clr>
        </p15:guide>
        <p15:guide id="3" pos="586">
          <p15:clr>
            <a:srgbClr val="EA4335"/>
          </p15:clr>
        </p15:guide>
        <p15:guide id="4" orient="horz" pos="592">
          <p15:clr>
            <a:srgbClr val="EA4335"/>
          </p15:clr>
        </p15:guide>
        <p15:guide id="5" pos="5174">
          <p15:clr>
            <a:srgbClr val="EA4335"/>
          </p15:clr>
        </p15:guide>
        <p15:guide id="6" orient="horz" pos="2648">
          <p15:clr>
            <a:srgbClr val="EA4335"/>
          </p15:clr>
        </p15:guide>
        <p15:guide id="7" orient="horz" pos="293">
          <p15:clr>
            <a:srgbClr val="EA4335"/>
          </p15:clr>
        </p15:guide>
        <p15:guide id="8" pos="2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930600" y="886025"/>
            <a:ext cx="3520800" cy="36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930600" y="1935334"/>
            <a:ext cx="3520800" cy="180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sp>
        <p:nvSpPr>
          <p:cNvPr id="131" name="Google Shape;131;p2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l="16627" r="16621"/>
          <a:stretch/>
        </p:blipFill>
        <p:spPr>
          <a:xfrm>
            <a:off x="4949250" y="939700"/>
            <a:ext cx="3264150" cy="3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 idx="4294967295"/>
          </p:nvPr>
        </p:nvSpPr>
        <p:spPr>
          <a:xfrm>
            <a:off x="464475" y="369051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145" name="Google Shape;145;p23"/>
          <p:cNvCxnSpPr>
            <a:stCxn id="146" idx="2"/>
            <a:endCxn id="147" idx="0"/>
          </p:cNvCxnSpPr>
          <p:nvPr/>
        </p:nvCxnSpPr>
        <p:spPr>
          <a:xfrm rot="-5400000" flipH="1">
            <a:off x="5265450" y="1298175"/>
            <a:ext cx="517800" cy="1904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48" name="Google Shape;148;p23"/>
          <p:cNvCxnSpPr>
            <a:stCxn id="149" idx="2"/>
            <a:endCxn id="150" idx="0"/>
          </p:cNvCxnSpPr>
          <p:nvPr/>
        </p:nvCxnSpPr>
        <p:spPr>
          <a:xfrm rot="-5400000" flipH="1">
            <a:off x="2801632" y="2901940"/>
            <a:ext cx="640800" cy="90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1" name="Google Shape;151;p23"/>
          <p:cNvCxnSpPr>
            <a:stCxn id="152" idx="0"/>
            <a:endCxn id="149" idx="2"/>
          </p:cNvCxnSpPr>
          <p:nvPr/>
        </p:nvCxnSpPr>
        <p:spPr>
          <a:xfrm rot="-5400000">
            <a:off x="1892250" y="2902000"/>
            <a:ext cx="640800" cy="90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3" name="Google Shape;153;p23"/>
          <p:cNvCxnSpPr>
            <a:stCxn id="147" idx="2"/>
            <a:endCxn id="154" idx="0"/>
          </p:cNvCxnSpPr>
          <p:nvPr/>
        </p:nvCxnSpPr>
        <p:spPr>
          <a:xfrm rot="-5400000" flipH="1">
            <a:off x="6610868" y="2901940"/>
            <a:ext cx="640800" cy="90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5" name="Google Shape;155;p23"/>
          <p:cNvCxnSpPr>
            <a:stCxn id="156" idx="0"/>
            <a:endCxn id="147" idx="2"/>
          </p:cNvCxnSpPr>
          <p:nvPr/>
        </p:nvCxnSpPr>
        <p:spPr>
          <a:xfrm rot="-5400000">
            <a:off x="5701486" y="2902000"/>
            <a:ext cx="640800" cy="909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157" name="Google Shape;157;p23"/>
          <p:cNvCxnSpPr>
            <a:stCxn id="149" idx="0"/>
            <a:endCxn id="146" idx="2"/>
          </p:cNvCxnSpPr>
          <p:nvPr/>
        </p:nvCxnSpPr>
        <p:spPr>
          <a:xfrm rot="-5400000">
            <a:off x="3360832" y="1298140"/>
            <a:ext cx="517800" cy="1904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146" name="Google Shape;146;p23"/>
          <p:cNvSpPr txBox="1"/>
          <p:nvPr/>
        </p:nvSpPr>
        <p:spPr>
          <a:xfrm>
            <a:off x="3744600" y="1464825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1839982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649218" y="250939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6558600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739836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749363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930600" y="3677050"/>
            <a:ext cx="1654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Lorem Ipsum</a:t>
            </a:r>
            <a:endParaRPr sz="1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63" name="Google Shape;163;p24"/>
          <p:cNvGraphicFramePr/>
          <p:nvPr/>
        </p:nvGraphicFramePr>
        <p:xfrm>
          <a:off x="930600" y="1555681"/>
          <a:ext cx="7282800" cy="2648200"/>
        </p:xfrm>
        <a:graphic>
          <a:graphicData uri="http://schemas.openxmlformats.org/drawingml/2006/table">
            <a:tbl>
              <a:tblPr>
                <a:noFill/>
                <a:tableStyleId>{B84379CE-DF76-49EC-B630-198188EDF416}</a:tableStyleId>
              </a:tblPr>
              <a:tblGrid>
                <a:gridCol w="18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A</a:t>
                      </a:r>
                      <a:endParaRPr sz="15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</a:t>
                      </a:r>
                      <a:endParaRPr sz="15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C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Yellow</a:t>
                      </a:r>
                      <a:endParaRPr sz="1500" dirty="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Blue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20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lt1"/>
                          </a:solidFill>
                          <a:latin typeface="Ubuntu Light"/>
                          <a:ea typeface="Ubuntu Light"/>
                          <a:cs typeface="Ubuntu Light"/>
                          <a:sym typeface="Ubuntu Light"/>
                        </a:rPr>
                        <a:t>Orange</a:t>
                      </a:r>
                      <a:endParaRPr sz="1500">
                        <a:solidFill>
                          <a:schemeClr val="lt1"/>
                        </a:solidFill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24</a:t>
                      </a:r>
                      <a:endParaRPr sz="1500" b="1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lt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16</a:t>
                      </a:r>
                      <a:endParaRPr sz="1500" b="1" dirty="0">
                        <a:solidFill>
                          <a:schemeClr val="lt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1159200" y="932975"/>
            <a:ext cx="7283053" cy="3469486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65300" y="421575"/>
            <a:ext cx="27330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2435925" y="1781250"/>
            <a:ext cx="666000" cy="1803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our office</a:t>
            </a:r>
            <a:endParaRPr sz="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4294967295"/>
          </p:nvPr>
        </p:nvSpPr>
        <p:spPr>
          <a:xfrm>
            <a:off x="457200" y="4756975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174" name="Google Shape;174;p25"/>
          <p:cNvSpPr/>
          <p:nvPr/>
        </p:nvSpPr>
        <p:spPr>
          <a:xfrm>
            <a:off x="1682375" y="202412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3198300" y="348212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4151475" y="185762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4794575" y="376937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6708200" y="231827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7246150" y="3769375"/>
            <a:ext cx="166500" cy="166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ctrTitle" idx="4294967295"/>
          </p:nvPr>
        </p:nvSpPr>
        <p:spPr>
          <a:xfrm>
            <a:off x="930600" y="1523563"/>
            <a:ext cx="7282800" cy="152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300"/>
              <a:t>89,526,124</a:t>
            </a:r>
            <a:endParaRPr sz="11300"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4294967295"/>
          </p:nvPr>
        </p:nvSpPr>
        <p:spPr>
          <a:xfrm>
            <a:off x="930600" y="3145639"/>
            <a:ext cx="7282800" cy="47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887675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89,526,124$</a:t>
            </a:r>
            <a:endParaRPr sz="4200"/>
          </a:p>
        </p:txBody>
      </p:sp>
      <p:sp>
        <p:nvSpPr>
          <p:cNvPr id="192" name="Google Shape;192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1291307"/>
            <a:ext cx="6968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That’s a lot of money</a:t>
            </a:r>
            <a:endParaRPr sz="2000"/>
          </a:p>
        </p:txBody>
      </p:sp>
      <p:sp>
        <p:nvSpPr>
          <p:cNvPr id="193" name="Google Shape;193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3475447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100%</a:t>
            </a:r>
            <a:endParaRPr sz="4200"/>
          </a:p>
        </p:txBody>
      </p:sp>
      <p:sp>
        <p:nvSpPr>
          <p:cNvPr id="194" name="Google Shape;194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3879050"/>
            <a:ext cx="6968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Total success!</a:t>
            </a:r>
            <a:endParaRPr sz="2000"/>
          </a:p>
        </p:txBody>
      </p:sp>
      <p:sp>
        <p:nvSpPr>
          <p:cNvPr id="195" name="Google Shape;195;p27"/>
          <p:cNvSpPr txBox="1">
            <a:spLocks noGrp="1"/>
          </p:cNvSpPr>
          <p:nvPr>
            <p:ph type="ctrTitle" idx="4294967295"/>
          </p:nvPr>
        </p:nvSpPr>
        <p:spPr>
          <a:xfrm>
            <a:off x="1489600" y="2179011"/>
            <a:ext cx="6968400" cy="535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185,244 users</a:t>
            </a:r>
            <a:endParaRPr sz="4200"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4294967295"/>
          </p:nvPr>
        </p:nvSpPr>
        <p:spPr>
          <a:xfrm>
            <a:off x="1489600" y="2582613"/>
            <a:ext cx="6968400" cy="38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And a lot of users</a:t>
            </a:r>
            <a:endParaRPr sz="200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949624" y="2210979"/>
            <a:ext cx="384276" cy="40513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930589" y="3547849"/>
            <a:ext cx="422327" cy="390408"/>
            <a:chOff x="5975075" y="2327500"/>
            <a:chExt cx="420100" cy="388350"/>
          </a:xfrm>
        </p:grpSpPr>
        <p:sp>
          <p:nvSpPr>
            <p:cNvPr id="200" name="Google Shape;200;p2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2" name="Google Shape;202;p27"/>
          <p:cNvSpPr/>
          <p:nvPr/>
        </p:nvSpPr>
        <p:spPr>
          <a:xfrm>
            <a:off x="930596" y="913408"/>
            <a:ext cx="465278" cy="365854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09" name="Google Shape;209;p28"/>
          <p:cNvGrpSpPr/>
          <p:nvPr/>
        </p:nvGrpSpPr>
        <p:grpSpPr>
          <a:xfrm>
            <a:off x="930663" y="1486712"/>
            <a:ext cx="3028359" cy="2829208"/>
            <a:chOff x="1293736" y="1258050"/>
            <a:chExt cx="2726286" cy="2547000"/>
          </a:xfrm>
        </p:grpSpPr>
        <p:sp>
          <p:nvSpPr>
            <p:cNvPr id="210" name="Google Shape;210;p2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1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sz="1200" b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2" name="Google Shape;212;p2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3052537" y="1486712"/>
            <a:ext cx="3028359" cy="2829208"/>
            <a:chOff x="3203958" y="1258050"/>
            <a:chExt cx="2726286" cy="2547000"/>
          </a:xfrm>
        </p:grpSpPr>
        <p:sp>
          <p:nvSpPr>
            <p:cNvPr id="215" name="Google Shape;215;p2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5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sz="1200" b="1">
                <a:solidFill>
                  <a:schemeClr val="accent5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7" name="Google Shape;217;p2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18" name="Google Shape;218;p28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219" name="Google Shape;219;p28"/>
          <p:cNvGrpSpPr/>
          <p:nvPr/>
        </p:nvGrpSpPr>
        <p:grpSpPr>
          <a:xfrm>
            <a:off x="5185294" y="1486712"/>
            <a:ext cx="3028359" cy="2829208"/>
            <a:chOff x="5123977" y="1258050"/>
            <a:chExt cx="2726286" cy="2547000"/>
          </a:xfrm>
        </p:grpSpPr>
        <p:sp>
          <p:nvSpPr>
            <p:cNvPr id="220" name="Google Shape;220;p2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chemeClr val="dk1">
                  <a:alpha val="549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4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sz="1200" b="1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2" name="Google Shape;222;p28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Vestibulum congue tempus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223" name="Google Shape;223;p28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Lorem ipsum dolor sit amet, consectetur adipiscing elit, sed do eiusmod tempor. Donec facilisis lacus eget mauris.</a:t>
              </a:r>
              <a:endParaRPr sz="800"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914550" y="1415675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2"/>
          </p:nvPr>
        </p:nvSpPr>
        <p:spPr>
          <a:xfrm>
            <a:off x="3421610" y="1415675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3"/>
          </p:nvPr>
        </p:nvSpPr>
        <p:spPr>
          <a:xfrm>
            <a:off x="5928669" y="1415675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32" name="Google Shape;232;p2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930638" y="2872150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4" name="Google Shape;234;p29"/>
          <p:cNvSpPr txBox="1">
            <a:spLocks noGrp="1"/>
          </p:cNvSpPr>
          <p:nvPr>
            <p:ph type="body" idx="2"/>
          </p:nvPr>
        </p:nvSpPr>
        <p:spPr>
          <a:xfrm>
            <a:off x="3437697" y="2872150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3"/>
          </p:nvPr>
        </p:nvSpPr>
        <p:spPr>
          <a:xfrm>
            <a:off x="5944757" y="2872150"/>
            <a:ext cx="2268600" cy="133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930600" y="3935550"/>
            <a:ext cx="7282800" cy="26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42" name="Google Shape;242;p30"/>
          <p:cNvCxnSpPr/>
          <p:nvPr/>
        </p:nvCxnSpPr>
        <p:spPr>
          <a:xfrm>
            <a:off x="930600" y="9985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30"/>
          <p:cNvCxnSpPr/>
          <p:nvPr/>
        </p:nvCxnSpPr>
        <p:spPr>
          <a:xfrm>
            <a:off x="930600" y="17079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30"/>
          <p:cNvCxnSpPr/>
          <p:nvPr/>
        </p:nvCxnSpPr>
        <p:spPr>
          <a:xfrm>
            <a:off x="930600" y="24174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0"/>
          <p:cNvCxnSpPr/>
          <p:nvPr/>
        </p:nvCxnSpPr>
        <p:spPr>
          <a:xfrm>
            <a:off x="930600" y="31269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0"/>
          <p:cNvCxnSpPr/>
          <p:nvPr/>
        </p:nvCxnSpPr>
        <p:spPr>
          <a:xfrm>
            <a:off x="930600" y="38583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" name="Google Shape;247;p30"/>
          <p:cNvSpPr txBox="1"/>
          <p:nvPr/>
        </p:nvSpPr>
        <p:spPr>
          <a:xfrm>
            <a:off x="930600" y="839750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4000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3000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2000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1000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0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1550882" y="2304737"/>
            <a:ext cx="233700" cy="1553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1865126" y="19106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2179370" y="24174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3303886" y="2618527"/>
            <a:ext cx="233700" cy="1239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3618131" y="20201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932375" y="11528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5056891" y="2063920"/>
            <a:ext cx="233700" cy="179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5371135" y="9983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5685380" y="22463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0"/>
          <p:cNvSpPr/>
          <p:nvPr/>
        </p:nvSpPr>
        <p:spPr>
          <a:xfrm>
            <a:off x="6809896" y="2676901"/>
            <a:ext cx="233700" cy="118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7124140" y="12174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0"/>
          <p:cNvSpPr/>
          <p:nvPr/>
        </p:nvSpPr>
        <p:spPr>
          <a:xfrm>
            <a:off x="7438384" y="15312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2"/>
          </p:nvPr>
        </p:nvSpPr>
        <p:spPr>
          <a:xfrm>
            <a:off x="855300" y="3448725"/>
            <a:ext cx="7433400" cy="11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More info on how to use this template at </a:t>
            </a:r>
            <a:r>
              <a:rPr lang="en" sz="1200" b="1" u="sng">
                <a:hlinkClick r:id="rId4"/>
              </a:rPr>
              <a:t>slidescarnival.com/help-use-presentation-template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Mobile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266" name="Google Shape;266;p31"/>
          <p:cNvGrpSpPr/>
          <p:nvPr/>
        </p:nvGrpSpPr>
        <p:grpSpPr>
          <a:xfrm>
            <a:off x="4965775" y="373572"/>
            <a:ext cx="2119546" cy="4396359"/>
            <a:chOff x="5353200" y="373572"/>
            <a:chExt cx="2119546" cy="4396359"/>
          </a:xfrm>
        </p:grpSpPr>
        <p:sp>
          <p:nvSpPr>
            <p:cNvPr id="267" name="Google Shape;267;p31"/>
            <p:cNvSpPr/>
            <p:nvPr/>
          </p:nvSpPr>
          <p:spPr>
            <a:xfrm>
              <a:off x="5353200" y="373572"/>
              <a:ext cx="2119546" cy="4396359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6200687" y="4493184"/>
              <a:ext cx="422999" cy="150972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739987" y="529223"/>
              <a:ext cx="83354" cy="83354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6208555" y="538664"/>
              <a:ext cx="408837" cy="64493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1" name="Google Shape;271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01210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Tablet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grpSp>
        <p:nvGrpSpPr>
          <p:cNvPr id="278" name="Google Shape;278;p32"/>
          <p:cNvGrpSpPr/>
          <p:nvPr/>
        </p:nvGrpSpPr>
        <p:grpSpPr>
          <a:xfrm>
            <a:off x="4312694" y="319800"/>
            <a:ext cx="2925854" cy="4514755"/>
            <a:chOff x="4312694" y="319800"/>
            <a:chExt cx="2925854" cy="4514755"/>
          </a:xfrm>
        </p:grpSpPr>
        <p:sp>
          <p:nvSpPr>
            <p:cNvPr id="279" name="Google Shape;279;p32"/>
            <p:cNvSpPr/>
            <p:nvPr/>
          </p:nvSpPr>
          <p:spPr>
            <a:xfrm>
              <a:off x="4312694" y="319800"/>
              <a:ext cx="2925854" cy="4514755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656132" y="4550355"/>
              <a:ext cx="240593" cy="155038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638357" y="499033"/>
              <a:ext cx="46860" cy="46839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733629" y="479643"/>
              <a:ext cx="85598" cy="85598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40" y="719402"/>
            <a:ext cx="2777620" cy="370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289" name="Google Shape;289;p33"/>
          <p:cNvGrpSpPr/>
          <p:nvPr/>
        </p:nvGrpSpPr>
        <p:grpSpPr>
          <a:xfrm>
            <a:off x="3107429" y="939690"/>
            <a:ext cx="5571270" cy="3264140"/>
            <a:chOff x="1177450" y="241631"/>
            <a:chExt cx="6173152" cy="3616776"/>
          </a:xfrm>
        </p:grpSpPr>
        <p:sp>
          <p:nvSpPr>
            <p:cNvPr id="290" name="Google Shape;290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3"/>
          <p:cNvSpPr txBox="1">
            <a:spLocks noGrp="1"/>
          </p:cNvSpPr>
          <p:nvPr>
            <p:ph type="body" idx="4294967295"/>
          </p:nvPr>
        </p:nvSpPr>
        <p:spPr>
          <a:xfrm>
            <a:off x="457200" y="465400"/>
            <a:ext cx="2762100" cy="42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Desktop project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295" name="Google Shape;295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718825" y="1121360"/>
            <a:ext cx="4348476" cy="27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DEC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NOV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OCT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SEP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AUG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JUL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JUN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MAY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APR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MAR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FEB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JAN</a:t>
            </a:r>
            <a:endParaRPr sz="1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344" name="Google Shape;344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5" name="Google Shape;345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6" name="Google Shape;346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7" name="Google Shape;347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48" name="Google Shape;348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9" name="Google Shape;349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0" name="Google Shape;350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1" name="Google Shape;351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2" name="Google Shape;352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3" name="Google Shape;353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4" name="Google Shape;354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5" name="Google Shape;355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6" name="Google Shape;356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7" name="Google Shape;357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58" name="Google Shape;358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9" name="Google Shape;359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0" name="Google Shape;360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1" name="Google Shape;361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2" name="Google Shape;362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3" name="Google Shape;363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4" name="Google Shape;364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5" name="Google Shape;365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366" name="Google Shape;366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67" name="Google Shape;367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373" name="Google Shape;373;p3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377" name="Google Shape;377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1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79" name="Google Shape;379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380" name="Google Shape;380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3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383" name="Google Shape;383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5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386" name="Google Shape;386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6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88" name="Google Shape;388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389" name="Google Shape;389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4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grpSp>
        <p:nvGrpSpPr>
          <p:cNvPr id="391" name="Google Shape;391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392" name="Google Shape;392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Ubuntu"/>
                  <a:ea typeface="Ubuntu"/>
                  <a:cs typeface="Ubuntu"/>
                  <a:sym typeface="Ubuntu"/>
                </a:rPr>
                <a:t>2</a:t>
              </a:r>
              <a:endParaRPr sz="6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sp>
        <p:nvSpPr>
          <p:cNvPr id="394" name="Google Shape;394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5" name="Google Shape;395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Red is the colour of danger and courage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6" name="Google Shape;396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7" name="Google Shape;397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8" name="Google Shape;398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9" name="Google Shape;399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05" name="Google Shape;405;p4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406" name="Google Shape;406;p40"/>
          <p:cNvGraphicFramePr/>
          <p:nvPr/>
        </p:nvGraphicFramePr>
        <p:xfrm>
          <a:off x="726325" y="1404856"/>
          <a:ext cx="7707775" cy="2904000"/>
        </p:xfrm>
        <a:graphic>
          <a:graphicData uri="http://schemas.openxmlformats.org/drawingml/2006/table">
            <a:tbl>
              <a:tblPr>
                <a:noFill/>
                <a:tableStyleId>{B84379CE-DF76-49EC-B630-198188EDF416}</a:tableStyleId>
              </a:tblPr>
              <a:tblGrid>
                <a:gridCol w="13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57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9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4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946750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STRENGTHS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4" name="Google Shape;414;p41"/>
          <p:cNvSpPr/>
          <p:nvPr/>
        </p:nvSpPr>
        <p:spPr>
          <a:xfrm>
            <a:off x="4653701" y="137467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WEAKNESSES</a:t>
            </a: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5" name="Google Shape;415;p41"/>
          <p:cNvSpPr/>
          <p:nvPr/>
        </p:nvSpPr>
        <p:spPr>
          <a:xfrm>
            <a:off x="946750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Black is the color of ebony and of outer space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OPPORTUNITIES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6" name="Google Shape;416;p41"/>
          <p:cNvSpPr/>
          <p:nvPr/>
        </p:nvSpPr>
        <p:spPr>
          <a:xfrm>
            <a:off x="4653701" y="2862859"/>
            <a:ext cx="3559800" cy="1341000"/>
          </a:xfrm>
          <a:prstGeom prst="rect">
            <a:avLst/>
          </a:prstGeom>
          <a:solidFill>
            <a:srgbClr val="FFFFFF">
              <a:alpha val="1229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White is the color of milk and fresh snow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THREATS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3484611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"/>
          <p:cNvSpPr/>
          <p:nvPr/>
        </p:nvSpPr>
        <p:spPr>
          <a:xfrm rot="5400000">
            <a:off x="3632216" y="1692024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rot="10800000">
            <a:off x="3632216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>
            <a:off x="3484611" y="1840783"/>
            <a:ext cx="2045400" cy="20454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>
            <a:off x="3955543" y="2118707"/>
            <a:ext cx="263950" cy="3778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S</a:t>
            </a:r>
          </a:p>
        </p:txBody>
      </p:sp>
      <p:sp>
        <p:nvSpPr>
          <p:cNvPr id="422" name="Google Shape;422;p41"/>
          <p:cNvSpPr/>
          <p:nvPr/>
        </p:nvSpPr>
        <p:spPr>
          <a:xfrm>
            <a:off x="4815040" y="2125240"/>
            <a:ext cx="474587" cy="362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W</a:t>
            </a:r>
          </a:p>
        </p:txBody>
      </p:sp>
      <p:sp>
        <p:nvSpPr>
          <p:cNvPr id="423" name="Google Shape;423;p41"/>
          <p:cNvSpPr/>
          <p:nvPr/>
        </p:nvSpPr>
        <p:spPr>
          <a:xfrm>
            <a:off x="3926273" y="3055008"/>
            <a:ext cx="360644" cy="37788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O</a:t>
            </a:r>
          </a:p>
        </p:txBody>
      </p:sp>
      <p:sp>
        <p:nvSpPr>
          <p:cNvPr id="424" name="Google Shape;424;p41"/>
          <p:cNvSpPr/>
          <p:nvPr/>
        </p:nvSpPr>
        <p:spPr>
          <a:xfrm>
            <a:off x="4911734" y="3061541"/>
            <a:ext cx="300014" cy="36220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Ubuntu"/>
              </a:rPr>
              <a:t>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430" name="Google Shape;430;p42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2231190" y="676675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Activities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2" name="Google Shape;432;p42"/>
          <p:cNvSpPr txBox="1"/>
          <p:nvPr/>
        </p:nvSpPr>
        <p:spPr>
          <a:xfrm>
            <a:off x="2231190" y="2048661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Resources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3" name="Google Shape;433;p42"/>
          <p:cNvSpPr txBox="1"/>
          <p:nvPr/>
        </p:nvSpPr>
        <p:spPr>
          <a:xfrm>
            <a:off x="3791730" y="676675"/>
            <a:ext cx="1560300" cy="274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Value Propositions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4" name="Google Shape;434;p42"/>
          <p:cNvSpPr txBox="1"/>
          <p:nvPr/>
        </p:nvSpPr>
        <p:spPr>
          <a:xfrm>
            <a:off x="5352270" y="676675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Customer Relationships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5" name="Google Shape;435;p42"/>
          <p:cNvSpPr txBox="1"/>
          <p:nvPr/>
        </p:nvSpPr>
        <p:spPr>
          <a:xfrm>
            <a:off x="5352270" y="2048661"/>
            <a:ext cx="1560300" cy="1371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Channels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6" name="Google Shape;436;p42"/>
          <p:cNvSpPr txBox="1"/>
          <p:nvPr/>
        </p:nvSpPr>
        <p:spPr>
          <a:xfrm>
            <a:off x="6912810" y="676675"/>
            <a:ext cx="1560300" cy="274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Customer Segments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7" name="Google Shape;437;p42"/>
          <p:cNvSpPr txBox="1"/>
          <p:nvPr/>
        </p:nvSpPr>
        <p:spPr>
          <a:xfrm>
            <a:off x="670650" y="676675"/>
            <a:ext cx="1560300" cy="2743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Key Partners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8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8" name="Google Shape;438;p42"/>
          <p:cNvSpPr txBox="1"/>
          <p:nvPr/>
        </p:nvSpPr>
        <p:spPr>
          <a:xfrm>
            <a:off x="670650" y="3420647"/>
            <a:ext cx="3901500" cy="106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Cost Structure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39" name="Google Shape;439;p42"/>
          <p:cNvSpPr txBox="1"/>
          <p:nvPr/>
        </p:nvSpPr>
        <p:spPr>
          <a:xfrm>
            <a:off x="4572000" y="3420647"/>
            <a:ext cx="3901500" cy="1062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Revenue Streams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900" b="1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40" name="Google Shape;440;p42"/>
          <p:cNvSpPr/>
          <p:nvPr/>
        </p:nvSpPr>
        <p:spPr>
          <a:xfrm>
            <a:off x="4268483" y="3552834"/>
            <a:ext cx="195920" cy="194774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6615574" y="734848"/>
            <a:ext cx="195335" cy="175352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1929725" y="734769"/>
            <a:ext cx="187922" cy="187910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3" name="Google Shape;443;p42"/>
          <p:cNvSpPr/>
          <p:nvPr/>
        </p:nvSpPr>
        <p:spPr>
          <a:xfrm>
            <a:off x="8196686" y="734846"/>
            <a:ext cx="178778" cy="18848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4" name="Google Shape;444;p42"/>
          <p:cNvGrpSpPr/>
          <p:nvPr/>
        </p:nvGrpSpPr>
        <p:grpSpPr>
          <a:xfrm>
            <a:off x="8154312" y="3552627"/>
            <a:ext cx="211891" cy="155358"/>
            <a:chOff x="4610450" y="3703750"/>
            <a:chExt cx="453050" cy="332175"/>
          </a:xfrm>
        </p:grpSpPr>
        <p:sp>
          <p:nvSpPr>
            <p:cNvPr id="445" name="Google Shape;445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" name="Google Shape;447;p42"/>
          <p:cNvSpPr/>
          <p:nvPr/>
        </p:nvSpPr>
        <p:spPr>
          <a:xfrm>
            <a:off x="3492005" y="734783"/>
            <a:ext cx="190190" cy="190202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8" name="Google Shape;448;p42"/>
          <p:cNvGrpSpPr/>
          <p:nvPr/>
        </p:nvGrpSpPr>
        <p:grpSpPr>
          <a:xfrm>
            <a:off x="5075791" y="734718"/>
            <a:ext cx="170781" cy="217609"/>
            <a:chOff x="1958100" y="4985350"/>
            <a:chExt cx="365150" cy="465275"/>
          </a:xfrm>
        </p:grpSpPr>
        <p:sp>
          <p:nvSpPr>
            <p:cNvPr id="449" name="Google Shape;449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" name="Google Shape;452;p42"/>
          <p:cNvGrpSpPr/>
          <p:nvPr/>
        </p:nvGrpSpPr>
        <p:grpSpPr>
          <a:xfrm>
            <a:off x="3417688" y="2181677"/>
            <a:ext cx="257025" cy="233604"/>
            <a:chOff x="4562200" y="4968250"/>
            <a:chExt cx="549550" cy="499475"/>
          </a:xfrm>
        </p:grpSpPr>
        <p:sp>
          <p:nvSpPr>
            <p:cNvPr id="453" name="Google Shape;453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" name="Google Shape;458;p42"/>
          <p:cNvGrpSpPr/>
          <p:nvPr/>
        </p:nvGrpSpPr>
        <p:grpSpPr>
          <a:xfrm>
            <a:off x="6546332" y="2183047"/>
            <a:ext cx="252453" cy="242163"/>
            <a:chOff x="5241175" y="4959100"/>
            <a:chExt cx="539775" cy="517775"/>
          </a:xfrm>
        </p:grpSpPr>
        <p:sp>
          <p:nvSpPr>
            <p:cNvPr id="459" name="Google Shape;459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3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470" name="Google Shape;470;p43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471" name="Google Shape;471;p43"/>
          <p:cNvGrpSpPr/>
          <p:nvPr/>
        </p:nvGrpSpPr>
        <p:grpSpPr>
          <a:xfrm>
            <a:off x="930601" y="1465509"/>
            <a:ext cx="3095681" cy="2783076"/>
            <a:chOff x="3778727" y="4460423"/>
            <a:chExt cx="720160" cy="647438"/>
          </a:xfrm>
        </p:grpSpPr>
        <p:sp>
          <p:nvSpPr>
            <p:cNvPr id="472" name="Google Shape;472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Ubuntu"/>
                  <a:ea typeface="Ubuntu"/>
                  <a:cs typeface="Ubuntu"/>
                  <a:sym typeface="Ubuntu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endParaRPr>
            </a:p>
          </p:txBody>
        </p:sp>
      </p:grpSp>
      <p:cxnSp>
        <p:nvCxnSpPr>
          <p:cNvPr id="479" name="Google Shape;479;p43"/>
          <p:cNvCxnSpPr/>
          <p:nvPr/>
        </p:nvCxnSpPr>
        <p:spPr>
          <a:xfrm>
            <a:off x="3957588" y="1926248"/>
            <a:ext cx="906900" cy="0"/>
          </a:xfrm>
          <a:prstGeom prst="straightConnector1">
            <a:avLst/>
          </a:prstGeom>
          <a:noFill/>
          <a:ln w="9525" cap="flat" cmpd="sng">
            <a:solidFill>
              <a:srgbClr val="EA9999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0" name="Google Shape;480;p43"/>
          <p:cNvSpPr txBox="1"/>
          <p:nvPr/>
        </p:nvSpPr>
        <p:spPr>
          <a:xfrm>
            <a:off x="4917204" y="1778637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1" name="Google Shape;481;p43"/>
          <p:cNvCxnSpPr/>
          <p:nvPr/>
        </p:nvCxnSpPr>
        <p:spPr>
          <a:xfrm>
            <a:off x="3824027" y="2339459"/>
            <a:ext cx="1040400" cy="0"/>
          </a:xfrm>
          <a:prstGeom prst="straightConnector1">
            <a:avLst/>
          </a:prstGeom>
          <a:noFill/>
          <a:ln w="9525" cap="flat" cmpd="sng">
            <a:solidFill>
              <a:srgbClr val="DD7E6B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2" name="Google Shape;482;p43"/>
          <p:cNvSpPr txBox="1"/>
          <p:nvPr/>
        </p:nvSpPr>
        <p:spPr>
          <a:xfrm>
            <a:off x="4917204" y="2191840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3" name="Google Shape;483;p43"/>
          <p:cNvCxnSpPr/>
          <p:nvPr/>
        </p:nvCxnSpPr>
        <p:spPr>
          <a:xfrm>
            <a:off x="3634227" y="2752670"/>
            <a:ext cx="1230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4" name="Google Shape;484;p43"/>
          <p:cNvSpPr txBox="1"/>
          <p:nvPr/>
        </p:nvSpPr>
        <p:spPr>
          <a:xfrm>
            <a:off x="4917204" y="2605043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5" name="Google Shape;485;p43"/>
          <p:cNvCxnSpPr/>
          <p:nvPr/>
        </p:nvCxnSpPr>
        <p:spPr>
          <a:xfrm>
            <a:off x="3472547" y="3165860"/>
            <a:ext cx="13917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6" name="Google Shape;486;p43"/>
          <p:cNvSpPr txBox="1"/>
          <p:nvPr/>
        </p:nvSpPr>
        <p:spPr>
          <a:xfrm>
            <a:off x="4917204" y="3018245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7" name="Google Shape;487;p43"/>
          <p:cNvCxnSpPr/>
          <p:nvPr/>
        </p:nvCxnSpPr>
        <p:spPr>
          <a:xfrm>
            <a:off x="3296796" y="3579072"/>
            <a:ext cx="15675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88" name="Google Shape;488;p43"/>
          <p:cNvSpPr txBox="1"/>
          <p:nvPr/>
        </p:nvSpPr>
        <p:spPr>
          <a:xfrm>
            <a:off x="4917204" y="3431448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489" name="Google Shape;489;p43"/>
          <p:cNvCxnSpPr/>
          <p:nvPr/>
        </p:nvCxnSpPr>
        <p:spPr>
          <a:xfrm>
            <a:off x="3114032" y="3992261"/>
            <a:ext cx="17430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0" name="Google Shape;490;p43"/>
          <p:cNvSpPr txBox="1"/>
          <p:nvPr/>
        </p:nvSpPr>
        <p:spPr>
          <a:xfrm>
            <a:off x="4917204" y="3844651"/>
            <a:ext cx="23907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Insert your content</a:t>
            </a:r>
            <a:endParaRPr sz="10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ctrTitle" idx="4294967295"/>
          </p:nvPr>
        </p:nvSpPr>
        <p:spPr>
          <a:xfrm>
            <a:off x="930600" y="789712"/>
            <a:ext cx="3582000" cy="84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294967295"/>
          </p:nvPr>
        </p:nvSpPr>
        <p:spPr>
          <a:xfrm>
            <a:off x="930600" y="1903103"/>
            <a:ext cx="3582000" cy="230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Ubuntu"/>
                <a:ea typeface="Ubuntu"/>
                <a:cs typeface="Ubuntu"/>
                <a:sym typeface="Ubuntu"/>
              </a:rPr>
              <a:t>I am Jayden Smith</a:t>
            </a:r>
            <a:endParaRPr b="1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4949250" y="939700"/>
            <a:ext cx="3264150" cy="32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496" name="Google Shape;496;p44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497" name="Google Shape;497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930600" y="1631412"/>
            <a:ext cx="1458900" cy="145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8" name="Google Shape;498;p44"/>
          <p:cNvSpPr txBox="1"/>
          <p:nvPr/>
        </p:nvSpPr>
        <p:spPr>
          <a:xfrm>
            <a:off x="935523" y="3217636"/>
            <a:ext cx="14589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Imani Jackson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JOB TITLE</a:t>
            </a:r>
            <a:endParaRPr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99" name="Google Shape;49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70216" y="1631412"/>
            <a:ext cx="1458900" cy="145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0" name="Google Shape;500;p44"/>
          <p:cNvSpPr txBox="1"/>
          <p:nvPr/>
        </p:nvSpPr>
        <p:spPr>
          <a:xfrm>
            <a:off x="2875139" y="3217636"/>
            <a:ext cx="14589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Marcos Galán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JOB TITLE</a:t>
            </a:r>
            <a:endParaRPr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01" name="Google Shape;501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09832" y="1631412"/>
            <a:ext cx="1458900" cy="145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2" name="Google Shape;502;p44"/>
          <p:cNvSpPr txBox="1"/>
          <p:nvPr/>
        </p:nvSpPr>
        <p:spPr>
          <a:xfrm>
            <a:off x="4814755" y="3217636"/>
            <a:ext cx="14589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Ixchel Valdía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JOB TITLE</a:t>
            </a:r>
            <a:endParaRPr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503" name="Google Shape;503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49448" y="1631412"/>
            <a:ext cx="1458900" cy="1458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4" name="Google Shape;504;p44"/>
          <p:cNvSpPr txBox="1"/>
          <p:nvPr/>
        </p:nvSpPr>
        <p:spPr>
          <a:xfrm>
            <a:off x="6754371" y="3217636"/>
            <a:ext cx="14589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Nils Årud</a:t>
            </a:r>
            <a:b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JOB TITLE</a:t>
            </a:r>
            <a:endParaRPr sz="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grpSp>
        <p:nvGrpSpPr>
          <p:cNvPr id="510" name="Google Shape;510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11" name="Google Shape;511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7" name="Google Shape;557;p45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558" name="Google Shape;558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559" name="Google Shape;559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81" name="Google Shape;581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582" name="Google Shape;582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583" name="Google Shape;583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VALUE 1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4" name="Google Shape;584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VALUE 1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5" name="Google Shape;585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LOW VALUE 2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6" name="Google Shape;586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HIGH VALUE 2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Our company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0" name="Google Shape;590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1" name="Google Shape;591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2" name="Google Shape;592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93" name="Google Shape;593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Competitor</a:t>
            </a:r>
            <a:endParaRPr sz="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599" name="Google Shape;599;p4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600" name="Google Shape;600;p46"/>
          <p:cNvGraphicFramePr/>
          <p:nvPr/>
        </p:nvGraphicFramePr>
        <p:xfrm>
          <a:off x="930675" y="1474725"/>
          <a:ext cx="7335550" cy="2849950"/>
        </p:xfrm>
        <a:graphic>
          <a:graphicData uri="http://schemas.openxmlformats.org/drawingml/2006/table">
            <a:tbl>
              <a:tblPr>
                <a:noFill/>
                <a:tableStyleId>{070C1D61-F382-416E-A118-38419C8BC467}</a:tableStyleId>
              </a:tblPr>
              <a:tblGrid>
                <a:gridCol w="8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07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SUNDAY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MONDAY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TUESDAY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WEDNESDAY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THURSDAY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FRIDAY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SATURDAY</a:t>
                      </a:r>
                      <a:endParaRPr sz="7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09:00 - 09:45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10:00 - 10:45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11:00 - 11:45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12:00 - 13:15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1229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13:30 - 14:15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14:30 - 15:15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7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15:30 - 16:15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7"/>
          <p:cNvSpPr txBox="1">
            <a:spLocks noGrp="1"/>
          </p:cNvSpPr>
          <p:nvPr>
            <p:ph type="body" idx="1"/>
          </p:nvPr>
        </p:nvSpPr>
        <p:spPr>
          <a:xfrm>
            <a:off x="6248575" y="65422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▪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06" name="Google Shape;606;p47"/>
          <p:cNvGrpSpPr/>
          <p:nvPr/>
        </p:nvGrpSpPr>
        <p:grpSpPr>
          <a:xfrm>
            <a:off x="742973" y="654220"/>
            <a:ext cx="297657" cy="376444"/>
            <a:chOff x="584925" y="238125"/>
            <a:chExt cx="415200" cy="525100"/>
          </a:xfrm>
        </p:grpSpPr>
        <p:sp>
          <p:nvSpPr>
            <p:cNvPr id="607" name="Google Shape;607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3" name="Google Shape;613;p47"/>
          <p:cNvGrpSpPr/>
          <p:nvPr/>
        </p:nvGrpSpPr>
        <p:grpSpPr>
          <a:xfrm>
            <a:off x="1215696" y="708920"/>
            <a:ext cx="318680" cy="265289"/>
            <a:chOff x="1244325" y="314425"/>
            <a:chExt cx="444525" cy="370050"/>
          </a:xfrm>
        </p:grpSpPr>
        <p:sp>
          <p:nvSpPr>
            <p:cNvPr id="614" name="Google Shape;614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5" name="Google Shape;615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16" name="Google Shape;616;p47"/>
          <p:cNvGrpSpPr/>
          <p:nvPr/>
        </p:nvGrpSpPr>
        <p:grpSpPr>
          <a:xfrm>
            <a:off x="1705949" y="707611"/>
            <a:ext cx="304683" cy="267906"/>
            <a:chOff x="1928175" y="312600"/>
            <a:chExt cx="425000" cy="373700"/>
          </a:xfrm>
        </p:grpSpPr>
        <p:sp>
          <p:nvSpPr>
            <p:cNvPr id="617" name="Google Shape;617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19" name="Google Shape;619;p47"/>
          <p:cNvSpPr/>
          <p:nvPr/>
        </p:nvSpPr>
        <p:spPr>
          <a:xfrm>
            <a:off x="2216916" y="698003"/>
            <a:ext cx="249517" cy="287154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20" name="Google Shape;620;p47"/>
          <p:cNvSpPr/>
          <p:nvPr/>
        </p:nvSpPr>
        <p:spPr>
          <a:xfrm>
            <a:off x="2717260" y="698881"/>
            <a:ext cx="215393" cy="285398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21" name="Google Shape;621;p47"/>
          <p:cNvGrpSpPr/>
          <p:nvPr/>
        </p:nvGrpSpPr>
        <p:grpSpPr>
          <a:xfrm>
            <a:off x="3132920" y="693614"/>
            <a:ext cx="350206" cy="295918"/>
            <a:chOff x="3918650" y="293075"/>
            <a:chExt cx="488500" cy="412775"/>
          </a:xfrm>
        </p:grpSpPr>
        <p:sp>
          <p:nvSpPr>
            <p:cNvPr id="622" name="Google Shape;622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25" name="Google Shape;625;p47"/>
          <p:cNvGrpSpPr/>
          <p:nvPr/>
        </p:nvGrpSpPr>
        <p:grpSpPr>
          <a:xfrm>
            <a:off x="3647242" y="671282"/>
            <a:ext cx="288050" cy="340563"/>
            <a:chOff x="4636075" y="261925"/>
            <a:chExt cx="401800" cy="475050"/>
          </a:xfrm>
        </p:grpSpPr>
        <p:sp>
          <p:nvSpPr>
            <p:cNvPr id="626" name="Google Shape;626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4109763" y="697555"/>
            <a:ext cx="330061" cy="288050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31" name="Google Shape;631;p47"/>
          <p:cNvGrpSpPr/>
          <p:nvPr/>
        </p:nvGrpSpPr>
        <p:grpSpPr>
          <a:xfrm>
            <a:off x="4613301" y="699743"/>
            <a:ext cx="288911" cy="283211"/>
            <a:chOff x="5983625" y="301625"/>
            <a:chExt cx="403000" cy="395050"/>
          </a:xfrm>
        </p:grpSpPr>
        <p:sp>
          <p:nvSpPr>
            <p:cNvPr id="632" name="Google Shape;632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9" name="Google Shape;639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0" name="Google Shape;640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1" name="Google Shape;641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2" name="Google Shape;642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3" name="Google Shape;643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4" name="Google Shape;644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5" name="Google Shape;645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6" name="Google Shape;646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7" name="Google Shape;647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8" name="Google Shape;648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9" name="Google Shape;649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0" name="Google Shape;650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1" name="Google Shape;651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2" name="Google Shape;652;p47"/>
          <p:cNvGrpSpPr/>
          <p:nvPr/>
        </p:nvGrpSpPr>
        <p:grpSpPr>
          <a:xfrm>
            <a:off x="5098732" y="697539"/>
            <a:ext cx="284538" cy="284107"/>
            <a:chOff x="6660750" y="298550"/>
            <a:chExt cx="396900" cy="396300"/>
          </a:xfrm>
        </p:grpSpPr>
        <p:sp>
          <p:nvSpPr>
            <p:cNvPr id="653" name="Google Shape;653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4" name="Google Shape;654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5" name="Google Shape;655;p47"/>
          <p:cNvGrpSpPr/>
          <p:nvPr/>
        </p:nvGrpSpPr>
        <p:grpSpPr>
          <a:xfrm>
            <a:off x="742973" y="1144902"/>
            <a:ext cx="297657" cy="360260"/>
            <a:chOff x="584925" y="922575"/>
            <a:chExt cx="415200" cy="502525"/>
          </a:xfrm>
        </p:grpSpPr>
        <p:sp>
          <p:nvSpPr>
            <p:cNvPr id="656" name="Google Shape;656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7" name="Google Shape;657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8" name="Google Shape;658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59" name="Google Shape;659;p47"/>
          <p:cNvGrpSpPr/>
          <p:nvPr/>
        </p:nvGrpSpPr>
        <p:grpSpPr>
          <a:xfrm>
            <a:off x="1217453" y="1136586"/>
            <a:ext cx="315185" cy="375584"/>
            <a:chOff x="1246775" y="910975"/>
            <a:chExt cx="439650" cy="523900"/>
          </a:xfrm>
        </p:grpSpPr>
        <p:sp>
          <p:nvSpPr>
            <p:cNvPr id="660" name="Google Shape;660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1" name="Google Shape;661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2" name="Google Shape;662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63" name="Google Shape;663;p47"/>
          <p:cNvGrpSpPr/>
          <p:nvPr/>
        </p:nvGrpSpPr>
        <p:grpSpPr>
          <a:xfrm>
            <a:off x="1704640" y="1196985"/>
            <a:ext cx="307299" cy="255647"/>
            <a:chOff x="1926350" y="995225"/>
            <a:chExt cx="428650" cy="356600"/>
          </a:xfrm>
        </p:grpSpPr>
        <p:sp>
          <p:nvSpPr>
            <p:cNvPr id="664" name="Google Shape;664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5" name="Google Shape;665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6" name="Google Shape;666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7" name="Google Shape;667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68" name="Google Shape;668;p47"/>
          <p:cNvSpPr/>
          <p:nvPr/>
        </p:nvSpPr>
        <p:spPr>
          <a:xfrm>
            <a:off x="2191518" y="1175585"/>
            <a:ext cx="300309" cy="298553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9" name="Google Shape;669;p47"/>
          <p:cNvSpPr/>
          <p:nvPr/>
        </p:nvSpPr>
        <p:spPr>
          <a:xfrm>
            <a:off x="2675247" y="1190479"/>
            <a:ext cx="299413" cy="268784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0" name="Google Shape;670;p47"/>
          <p:cNvSpPr/>
          <p:nvPr/>
        </p:nvSpPr>
        <p:spPr>
          <a:xfrm>
            <a:off x="3162900" y="1192666"/>
            <a:ext cx="290667" cy="264393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71" name="Google Shape;671;p47"/>
          <p:cNvSpPr/>
          <p:nvPr/>
        </p:nvSpPr>
        <p:spPr>
          <a:xfrm>
            <a:off x="3655806" y="1195283"/>
            <a:ext cx="271418" cy="2591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72" name="Google Shape;672;p47"/>
          <p:cNvGrpSpPr/>
          <p:nvPr/>
        </p:nvGrpSpPr>
        <p:grpSpPr>
          <a:xfrm>
            <a:off x="4124805" y="1177736"/>
            <a:ext cx="299413" cy="299843"/>
            <a:chOff x="5302225" y="968375"/>
            <a:chExt cx="417650" cy="418250"/>
          </a:xfrm>
        </p:grpSpPr>
        <p:sp>
          <p:nvSpPr>
            <p:cNvPr id="673" name="Google Shape;673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5" name="Google Shape;675;p47"/>
          <p:cNvGrpSpPr/>
          <p:nvPr/>
        </p:nvGrpSpPr>
        <p:grpSpPr>
          <a:xfrm>
            <a:off x="4572151" y="1144024"/>
            <a:ext cx="371211" cy="361569"/>
            <a:chOff x="5926225" y="921350"/>
            <a:chExt cx="517800" cy="504350"/>
          </a:xfrm>
        </p:grpSpPr>
        <p:sp>
          <p:nvSpPr>
            <p:cNvPr id="676" name="Google Shape;67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7" name="Google Shape;67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78" name="Google Shape;678;p47"/>
          <p:cNvGrpSpPr/>
          <p:nvPr/>
        </p:nvGrpSpPr>
        <p:grpSpPr>
          <a:xfrm>
            <a:off x="5067654" y="1151032"/>
            <a:ext cx="346693" cy="347571"/>
            <a:chOff x="6617400" y="931125"/>
            <a:chExt cx="483600" cy="484825"/>
          </a:xfrm>
        </p:grpSpPr>
        <p:sp>
          <p:nvSpPr>
            <p:cNvPr id="679" name="Google Shape;679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0" name="Google Shape;680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1" name="Google Shape;681;p47"/>
          <p:cNvGrpSpPr/>
          <p:nvPr/>
        </p:nvGrpSpPr>
        <p:grpSpPr>
          <a:xfrm>
            <a:off x="724584" y="1690732"/>
            <a:ext cx="334434" cy="234641"/>
            <a:chOff x="559275" y="1683950"/>
            <a:chExt cx="466500" cy="327300"/>
          </a:xfrm>
        </p:grpSpPr>
        <p:sp>
          <p:nvSpPr>
            <p:cNvPr id="682" name="Google Shape;682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3" name="Google Shape;683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4" name="Google Shape;684;p47"/>
          <p:cNvGrpSpPr/>
          <p:nvPr/>
        </p:nvGrpSpPr>
        <p:grpSpPr>
          <a:xfrm>
            <a:off x="1207828" y="1644349"/>
            <a:ext cx="334434" cy="327426"/>
            <a:chOff x="1233350" y="1619250"/>
            <a:chExt cx="466500" cy="456725"/>
          </a:xfrm>
        </p:grpSpPr>
        <p:sp>
          <p:nvSpPr>
            <p:cNvPr id="685" name="Google Shape;685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6" name="Google Shape;686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7" name="Google Shape;687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8" name="Google Shape;688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89" name="Google Shape;689;p47"/>
          <p:cNvGrpSpPr/>
          <p:nvPr/>
        </p:nvGrpSpPr>
        <p:grpSpPr>
          <a:xfrm>
            <a:off x="1701575" y="1651338"/>
            <a:ext cx="313429" cy="313429"/>
            <a:chOff x="1922075" y="1629000"/>
            <a:chExt cx="437200" cy="437200"/>
          </a:xfrm>
        </p:grpSpPr>
        <p:sp>
          <p:nvSpPr>
            <p:cNvPr id="690" name="Google Shape;690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692" name="Google Shape;692;p47"/>
          <p:cNvGrpSpPr/>
          <p:nvPr/>
        </p:nvGrpSpPr>
        <p:grpSpPr>
          <a:xfrm>
            <a:off x="2183511" y="1650030"/>
            <a:ext cx="316045" cy="316045"/>
            <a:chOff x="2594325" y="1627175"/>
            <a:chExt cx="440850" cy="440850"/>
          </a:xfrm>
        </p:grpSpPr>
        <p:sp>
          <p:nvSpPr>
            <p:cNvPr id="693" name="Google Shape;693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96" name="Google Shape;696;p47"/>
          <p:cNvSpPr/>
          <p:nvPr/>
        </p:nvSpPr>
        <p:spPr>
          <a:xfrm>
            <a:off x="2680929" y="1664135"/>
            <a:ext cx="288050" cy="288032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97" name="Google Shape;697;p47"/>
          <p:cNvGrpSpPr/>
          <p:nvPr/>
        </p:nvGrpSpPr>
        <p:grpSpPr>
          <a:xfrm>
            <a:off x="3179769" y="1626390"/>
            <a:ext cx="256507" cy="363325"/>
            <a:chOff x="3984000" y="1594200"/>
            <a:chExt cx="357800" cy="506800"/>
          </a:xfrm>
        </p:grpSpPr>
        <p:sp>
          <p:nvSpPr>
            <p:cNvPr id="698" name="Google Shape;698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0" name="Google Shape;700;p47"/>
          <p:cNvGrpSpPr/>
          <p:nvPr/>
        </p:nvGrpSpPr>
        <p:grpSpPr>
          <a:xfrm>
            <a:off x="3622294" y="1704299"/>
            <a:ext cx="337947" cy="207507"/>
            <a:chOff x="4601275" y="1702875"/>
            <a:chExt cx="471400" cy="289450"/>
          </a:xfrm>
        </p:grpSpPr>
        <p:sp>
          <p:nvSpPr>
            <p:cNvPr id="701" name="Google Shape;701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4" name="Google Shape;704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4121740" y="1653525"/>
            <a:ext cx="305543" cy="309056"/>
            <a:chOff x="5297950" y="1632050"/>
            <a:chExt cx="426200" cy="431100"/>
          </a:xfrm>
        </p:grpSpPr>
        <p:sp>
          <p:nvSpPr>
            <p:cNvPr id="707" name="Google Shape;707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8" name="Google Shape;708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09" name="Google Shape;709;p47"/>
          <p:cNvGrpSpPr/>
          <p:nvPr/>
        </p:nvGrpSpPr>
        <p:grpSpPr>
          <a:xfrm>
            <a:off x="4604106" y="1644349"/>
            <a:ext cx="307299" cy="327426"/>
            <a:chOff x="5970800" y="1619250"/>
            <a:chExt cx="428650" cy="456725"/>
          </a:xfrm>
        </p:grpSpPr>
        <p:sp>
          <p:nvSpPr>
            <p:cNvPr id="710" name="Google Shape;710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1" name="Google Shape;711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3" name="Google Shape;713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4" name="Google Shape;714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15" name="Google Shape;715;p47"/>
          <p:cNvGrpSpPr/>
          <p:nvPr/>
        </p:nvGrpSpPr>
        <p:grpSpPr>
          <a:xfrm>
            <a:off x="5073353" y="1640406"/>
            <a:ext cx="344488" cy="314289"/>
            <a:chOff x="6625350" y="1613750"/>
            <a:chExt cx="480525" cy="438400"/>
          </a:xfrm>
        </p:grpSpPr>
        <p:sp>
          <p:nvSpPr>
            <p:cNvPr id="716" name="Google Shape;716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761791" y="2151663"/>
            <a:ext cx="260020" cy="279286"/>
            <a:chOff x="611175" y="2326900"/>
            <a:chExt cx="362700" cy="389575"/>
          </a:xfrm>
        </p:grpSpPr>
        <p:sp>
          <p:nvSpPr>
            <p:cNvPr id="722" name="Google Shape;722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6" name="Google Shape;726;p47"/>
          <p:cNvSpPr/>
          <p:nvPr/>
        </p:nvSpPr>
        <p:spPr>
          <a:xfrm>
            <a:off x="1238096" y="2154407"/>
            <a:ext cx="274035" cy="2740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7" name="Google Shape;727;p47"/>
          <p:cNvSpPr/>
          <p:nvPr/>
        </p:nvSpPr>
        <p:spPr>
          <a:xfrm>
            <a:off x="1721376" y="2154407"/>
            <a:ext cx="274035" cy="2740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28" name="Google Shape;728;p47"/>
          <p:cNvSpPr/>
          <p:nvPr/>
        </p:nvSpPr>
        <p:spPr>
          <a:xfrm>
            <a:off x="2204657" y="2154407"/>
            <a:ext cx="274035" cy="274035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9" name="Google Shape;729;p47"/>
          <p:cNvGrpSpPr/>
          <p:nvPr/>
        </p:nvGrpSpPr>
        <p:grpSpPr>
          <a:xfrm>
            <a:off x="2751673" y="2107018"/>
            <a:ext cx="146212" cy="365081"/>
            <a:chOff x="3386850" y="2264625"/>
            <a:chExt cx="203950" cy="509250"/>
          </a:xfrm>
        </p:grpSpPr>
        <p:sp>
          <p:nvSpPr>
            <p:cNvPr id="730" name="Google Shape;730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2" name="Google Shape;732;p47"/>
          <p:cNvGrpSpPr/>
          <p:nvPr/>
        </p:nvGrpSpPr>
        <p:grpSpPr>
          <a:xfrm>
            <a:off x="3731299" y="2153419"/>
            <a:ext cx="119937" cy="272279"/>
            <a:chOff x="4753325" y="2329350"/>
            <a:chExt cx="167300" cy="379800"/>
          </a:xfrm>
        </p:grpSpPr>
        <p:sp>
          <p:nvSpPr>
            <p:cNvPr id="733" name="Google Shape;733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4" name="Google Shape;734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5" name="Google Shape;735;p47"/>
          <p:cNvGrpSpPr/>
          <p:nvPr/>
        </p:nvGrpSpPr>
        <p:grpSpPr>
          <a:xfrm>
            <a:off x="3245850" y="2108756"/>
            <a:ext cx="124346" cy="361586"/>
            <a:chOff x="4076175" y="2267050"/>
            <a:chExt cx="173450" cy="504375"/>
          </a:xfrm>
        </p:grpSpPr>
        <p:sp>
          <p:nvSpPr>
            <p:cNvPr id="736" name="Google Shape;736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8" name="Google Shape;738;p47"/>
          <p:cNvSpPr/>
          <p:nvPr/>
        </p:nvSpPr>
        <p:spPr>
          <a:xfrm>
            <a:off x="4137778" y="2146968"/>
            <a:ext cx="274035" cy="28891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39" name="Google Shape;739;p47"/>
          <p:cNvGrpSpPr/>
          <p:nvPr/>
        </p:nvGrpSpPr>
        <p:grpSpPr>
          <a:xfrm>
            <a:off x="4607171" y="2152093"/>
            <a:ext cx="301170" cy="278408"/>
            <a:chOff x="5975075" y="2327500"/>
            <a:chExt cx="420100" cy="388350"/>
          </a:xfrm>
        </p:grpSpPr>
        <p:sp>
          <p:nvSpPr>
            <p:cNvPr id="740" name="Google Shape;740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2" name="Google Shape;742;p47"/>
          <p:cNvGrpSpPr/>
          <p:nvPr/>
        </p:nvGrpSpPr>
        <p:grpSpPr>
          <a:xfrm>
            <a:off x="5148628" y="2143777"/>
            <a:ext cx="184745" cy="301170"/>
            <a:chOff x="6730350" y="2315900"/>
            <a:chExt cx="257700" cy="420100"/>
          </a:xfrm>
        </p:grpSpPr>
        <p:sp>
          <p:nvSpPr>
            <p:cNvPr id="743" name="Google Shape;743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4" name="Google Shape;744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5" name="Google Shape;745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6" name="Google Shape;746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48" name="Google Shape;748;p47"/>
          <p:cNvGrpSpPr/>
          <p:nvPr/>
        </p:nvGrpSpPr>
        <p:grpSpPr>
          <a:xfrm>
            <a:off x="844952" y="2603830"/>
            <a:ext cx="93699" cy="341442"/>
            <a:chOff x="727175" y="2957625"/>
            <a:chExt cx="130700" cy="476275"/>
          </a:xfrm>
        </p:grpSpPr>
        <p:sp>
          <p:nvSpPr>
            <p:cNvPr id="749" name="Google Shape;749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1" name="Google Shape;751;p47"/>
          <p:cNvSpPr/>
          <p:nvPr/>
        </p:nvSpPr>
        <p:spPr>
          <a:xfrm>
            <a:off x="1714816" y="2590423"/>
            <a:ext cx="287154" cy="368576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1268746" y="2590423"/>
            <a:ext cx="212740" cy="368576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53" name="Google Shape;753;p47"/>
          <p:cNvGrpSpPr/>
          <p:nvPr/>
        </p:nvGrpSpPr>
        <p:grpSpPr>
          <a:xfrm>
            <a:off x="2175626" y="2614762"/>
            <a:ext cx="331817" cy="319558"/>
            <a:chOff x="2583325" y="2972875"/>
            <a:chExt cx="462850" cy="445750"/>
          </a:xfrm>
        </p:grpSpPr>
        <p:sp>
          <p:nvSpPr>
            <p:cNvPr id="754" name="Google Shape;754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5" name="Google Shape;755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56" name="Google Shape;756;p47"/>
          <p:cNvGrpSpPr/>
          <p:nvPr/>
        </p:nvGrpSpPr>
        <p:grpSpPr>
          <a:xfrm>
            <a:off x="2647489" y="2662490"/>
            <a:ext cx="354579" cy="224121"/>
            <a:chOff x="3241525" y="3039450"/>
            <a:chExt cx="494600" cy="312625"/>
          </a:xfrm>
        </p:grpSpPr>
        <p:sp>
          <p:nvSpPr>
            <p:cNvPr id="757" name="Google Shape;757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8" name="Google Shape;758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9" name="Google Shape;759;p47"/>
          <p:cNvSpPr/>
          <p:nvPr/>
        </p:nvSpPr>
        <p:spPr>
          <a:xfrm>
            <a:off x="3639172" y="2622381"/>
            <a:ext cx="304682" cy="304665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0" name="Google Shape;760;p47"/>
          <p:cNvGrpSpPr/>
          <p:nvPr/>
        </p:nvGrpSpPr>
        <p:grpSpPr>
          <a:xfrm>
            <a:off x="4091093" y="2638850"/>
            <a:ext cx="366838" cy="271400"/>
            <a:chOff x="5255200" y="3006475"/>
            <a:chExt cx="511700" cy="378575"/>
          </a:xfrm>
        </p:grpSpPr>
        <p:sp>
          <p:nvSpPr>
            <p:cNvPr id="761" name="Google Shape;761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63" name="Google Shape;763;p47"/>
          <p:cNvGrpSpPr/>
          <p:nvPr/>
        </p:nvGrpSpPr>
        <p:grpSpPr>
          <a:xfrm>
            <a:off x="3159625" y="2623096"/>
            <a:ext cx="296797" cy="302908"/>
            <a:chOff x="3955900" y="2984500"/>
            <a:chExt cx="414000" cy="422525"/>
          </a:xfrm>
        </p:grpSpPr>
        <p:sp>
          <p:nvSpPr>
            <p:cNvPr id="764" name="Google Shape;764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67" name="Google Shape;767;p47"/>
          <p:cNvSpPr/>
          <p:nvPr/>
        </p:nvSpPr>
        <p:spPr>
          <a:xfrm>
            <a:off x="727679" y="3127547"/>
            <a:ext cx="331799" cy="260898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68" name="Google Shape;768;p47"/>
          <p:cNvSpPr/>
          <p:nvPr/>
        </p:nvSpPr>
        <p:spPr>
          <a:xfrm>
            <a:off x="4642513" y="2608365"/>
            <a:ext cx="231129" cy="332695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69" name="Google Shape;769;p47"/>
          <p:cNvGrpSpPr/>
          <p:nvPr/>
        </p:nvGrpSpPr>
        <p:grpSpPr>
          <a:xfrm>
            <a:off x="5127623" y="2618705"/>
            <a:ext cx="226755" cy="322193"/>
            <a:chOff x="6701050" y="2978375"/>
            <a:chExt cx="316300" cy="449425"/>
          </a:xfrm>
        </p:grpSpPr>
        <p:sp>
          <p:nvSpPr>
            <p:cNvPr id="770" name="Google Shape;770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2" name="Google Shape;772;p47"/>
          <p:cNvGrpSpPr/>
          <p:nvPr/>
        </p:nvGrpSpPr>
        <p:grpSpPr>
          <a:xfrm>
            <a:off x="1213510" y="3149229"/>
            <a:ext cx="323071" cy="217131"/>
            <a:chOff x="1241275" y="3718400"/>
            <a:chExt cx="450650" cy="302875"/>
          </a:xfrm>
        </p:grpSpPr>
        <p:sp>
          <p:nvSpPr>
            <p:cNvPr id="773" name="Google Shape;773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77" name="Google Shape;777;p47"/>
          <p:cNvGrpSpPr/>
          <p:nvPr/>
        </p:nvGrpSpPr>
        <p:grpSpPr>
          <a:xfrm>
            <a:off x="1701145" y="3132597"/>
            <a:ext cx="314289" cy="250825"/>
            <a:chOff x="1921475" y="3695200"/>
            <a:chExt cx="438400" cy="349875"/>
          </a:xfrm>
        </p:grpSpPr>
        <p:sp>
          <p:nvSpPr>
            <p:cNvPr id="778" name="Google Shape;778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2187454" y="3128654"/>
            <a:ext cx="308159" cy="258281"/>
            <a:chOff x="2599825" y="3689700"/>
            <a:chExt cx="429850" cy="360275"/>
          </a:xfrm>
        </p:grpSpPr>
        <p:sp>
          <p:nvSpPr>
            <p:cNvPr id="782" name="Google Shape;782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4" name="Google Shape;784;p47"/>
          <p:cNvGrpSpPr/>
          <p:nvPr/>
        </p:nvGrpSpPr>
        <p:grpSpPr>
          <a:xfrm>
            <a:off x="2685574" y="3101950"/>
            <a:ext cx="278408" cy="290667"/>
            <a:chOff x="3294650" y="3652450"/>
            <a:chExt cx="388350" cy="405450"/>
          </a:xfrm>
        </p:grpSpPr>
        <p:sp>
          <p:nvSpPr>
            <p:cNvPr id="785" name="Google Shape;785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3145627" y="3138727"/>
            <a:ext cx="324792" cy="238136"/>
            <a:chOff x="3936375" y="3703750"/>
            <a:chExt cx="453050" cy="332175"/>
          </a:xfrm>
        </p:grpSpPr>
        <p:sp>
          <p:nvSpPr>
            <p:cNvPr id="789" name="Google Shape;789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4" name="Google Shape;794;p47"/>
          <p:cNvGrpSpPr/>
          <p:nvPr/>
        </p:nvGrpSpPr>
        <p:grpSpPr>
          <a:xfrm>
            <a:off x="3628871" y="3138727"/>
            <a:ext cx="324792" cy="238136"/>
            <a:chOff x="4610450" y="3703750"/>
            <a:chExt cx="453050" cy="332175"/>
          </a:xfrm>
        </p:grpSpPr>
        <p:sp>
          <p:nvSpPr>
            <p:cNvPr id="795" name="Google Shape;795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6" name="Google Shape;796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97" name="Google Shape;797;p47"/>
          <p:cNvGrpSpPr/>
          <p:nvPr/>
        </p:nvGrpSpPr>
        <p:grpSpPr>
          <a:xfrm>
            <a:off x="4123497" y="3114657"/>
            <a:ext cx="302030" cy="286276"/>
            <a:chOff x="5300400" y="3670175"/>
            <a:chExt cx="421300" cy="399325"/>
          </a:xfrm>
        </p:grpSpPr>
        <p:sp>
          <p:nvSpPr>
            <p:cNvPr id="798" name="Google Shape;798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0" name="Google Shape;800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1" name="Google Shape;801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03" name="Google Shape;803;p47"/>
          <p:cNvSpPr/>
          <p:nvPr/>
        </p:nvSpPr>
        <p:spPr>
          <a:xfrm>
            <a:off x="4589978" y="3089907"/>
            <a:ext cx="336190" cy="336172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04" name="Google Shape;804;p47"/>
          <p:cNvGrpSpPr/>
          <p:nvPr/>
        </p:nvGrpSpPr>
        <p:grpSpPr>
          <a:xfrm>
            <a:off x="5094358" y="3111144"/>
            <a:ext cx="293284" cy="293302"/>
            <a:chOff x="6654650" y="3665275"/>
            <a:chExt cx="409100" cy="409125"/>
          </a:xfrm>
        </p:grpSpPr>
        <p:sp>
          <p:nvSpPr>
            <p:cNvPr id="805" name="Google Shape;805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07" name="Google Shape;807;p47"/>
          <p:cNvGrpSpPr/>
          <p:nvPr/>
        </p:nvGrpSpPr>
        <p:grpSpPr>
          <a:xfrm>
            <a:off x="732900" y="3582129"/>
            <a:ext cx="317802" cy="317820"/>
            <a:chOff x="570875" y="4322250"/>
            <a:chExt cx="443300" cy="443325"/>
          </a:xfrm>
        </p:grpSpPr>
        <p:sp>
          <p:nvSpPr>
            <p:cNvPr id="808" name="Google Shape;808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9" name="Google Shape;809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0" name="Google Shape;810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1" name="Google Shape;811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12" name="Google Shape;812;p47"/>
          <p:cNvSpPr/>
          <p:nvPr/>
        </p:nvSpPr>
        <p:spPr>
          <a:xfrm>
            <a:off x="1203073" y="3644095"/>
            <a:ext cx="344076" cy="194370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13" name="Google Shape;813;p47"/>
          <p:cNvGrpSpPr/>
          <p:nvPr/>
        </p:nvGrpSpPr>
        <p:grpSpPr>
          <a:xfrm>
            <a:off x="1742725" y="3558507"/>
            <a:ext cx="231129" cy="365063"/>
            <a:chOff x="1979475" y="4289300"/>
            <a:chExt cx="322400" cy="509225"/>
          </a:xfrm>
        </p:grpSpPr>
        <p:sp>
          <p:nvSpPr>
            <p:cNvPr id="814" name="Google Shape;814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6" name="Google Shape;816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17" name="Google Shape;817;p47"/>
          <p:cNvGrpSpPr/>
          <p:nvPr/>
        </p:nvGrpSpPr>
        <p:grpSpPr>
          <a:xfrm>
            <a:off x="2205395" y="3563311"/>
            <a:ext cx="272709" cy="355457"/>
            <a:chOff x="2624850" y="4296000"/>
            <a:chExt cx="380400" cy="495825"/>
          </a:xfrm>
        </p:grpSpPr>
        <p:sp>
          <p:nvSpPr>
            <p:cNvPr id="818" name="Google Shape;818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0" name="Google Shape;820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1" name="Google Shape;821;p47"/>
          <p:cNvSpPr/>
          <p:nvPr/>
        </p:nvSpPr>
        <p:spPr>
          <a:xfrm>
            <a:off x="3162470" y="3595503"/>
            <a:ext cx="291527" cy="291545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2" name="Google Shape;822;p47"/>
          <p:cNvSpPr/>
          <p:nvPr/>
        </p:nvSpPr>
        <p:spPr>
          <a:xfrm>
            <a:off x="2679190" y="3613893"/>
            <a:ext cx="291527" cy="254768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47"/>
          <p:cNvSpPr/>
          <p:nvPr/>
        </p:nvSpPr>
        <p:spPr>
          <a:xfrm>
            <a:off x="3644424" y="3594195"/>
            <a:ext cx="294180" cy="29416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24" name="Google Shape;824;p47"/>
          <p:cNvGrpSpPr/>
          <p:nvPr/>
        </p:nvGrpSpPr>
        <p:grpSpPr>
          <a:xfrm>
            <a:off x="4105986" y="3598331"/>
            <a:ext cx="337051" cy="285416"/>
            <a:chOff x="5275975" y="4344850"/>
            <a:chExt cx="470150" cy="398125"/>
          </a:xfrm>
        </p:grpSpPr>
        <p:sp>
          <p:nvSpPr>
            <p:cNvPr id="825" name="Google Shape;825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8" name="Google Shape;828;p47"/>
          <p:cNvSpPr/>
          <p:nvPr/>
        </p:nvSpPr>
        <p:spPr>
          <a:xfrm>
            <a:off x="4606611" y="3589822"/>
            <a:ext cx="302926" cy="302908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29" name="Google Shape;829;p47"/>
          <p:cNvGrpSpPr/>
          <p:nvPr/>
        </p:nvGrpSpPr>
        <p:grpSpPr>
          <a:xfrm>
            <a:off x="5085594" y="3575140"/>
            <a:ext cx="310812" cy="331799"/>
            <a:chOff x="6642425" y="4312500"/>
            <a:chExt cx="433550" cy="462825"/>
          </a:xfrm>
        </p:grpSpPr>
        <p:sp>
          <p:nvSpPr>
            <p:cNvPr id="830" name="Google Shape;830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1" name="Google Shape;831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33" name="Google Shape;833;p47"/>
          <p:cNvSpPr/>
          <p:nvPr/>
        </p:nvSpPr>
        <p:spPr>
          <a:xfrm>
            <a:off x="692226" y="4106799"/>
            <a:ext cx="399206" cy="235520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34" name="Google Shape;834;p47"/>
          <p:cNvGrpSpPr/>
          <p:nvPr/>
        </p:nvGrpSpPr>
        <p:grpSpPr>
          <a:xfrm>
            <a:off x="1215696" y="4067578"/>
            <a:ext cx="318680" cy="313429"/>
            <a:chOff x="1244325" y="4999400"/>
            <a:chExt cx="444525" cy="437200"/>
          </a:xfrm>
        </p:grpSpPr>
        <p:sp>
          <p:nvSpPr>
            <p:cNvPr id="835" name="Google Shape;835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7" name="Google Shape;837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8" name="Google Shape;838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9" name="Google Shape;839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0" name="Google Shape;840;p47"/>
          <p:cNvGrpSpPr/>
          <p:nvPr/>
        </p:nvGrpSpPr>
        <p:grpSpPr>
          <a:xfrm>
            <a:off x="1727402" y="4057506"/>
            <a:ext cx="261776" cy="333556"/>
            <a:chOff x="1958100" y="4985350"/>
            <a:chExt cx="365150" cy="465275"/>
          </a:xfrm>
        </p:grpSpPr>
        <p:sp>
          <p:nvSpPr>
            <p:cNvPr id="841" name="Google Shape;841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2" name="Google Shape;842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4" name="Google Shape;844;p47"/>
          <p:cNvGrpSpPr/>
          <p:nvPr/>
        </p:nvGrpSpPr>
        <p:grpSpPr>
          <a:xfrm>
            <a:off x="2191379" y="4070195"/>
            <a:ext cx="300309" cy="308608"/>
            <a:chOff x="2605300" y="5003050"/>
            <a:chExt cx="418900" cy="430475"/>
          </a:xfrm>
        </p:grpSpPr>
        <p:sp>
          <p:nvSpPr>
            <p:cNvPr id="845" name="Google Shape;845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7" name="Google Shape;847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48" name="Google Shape;848;p47"/>
          <p:cNvGrpSpPr/>
          <p:nvPr/>
        </p:nvGrpSpPr>
        <p:grpSpPr>
          <a:xfrm>
            <a:off x="2645303" y="4076772"/>
            <a:ext cx="358952" cy="295040"/>
            <a:chOff x="3238475" y="5012225"/>
            <a:chExt cx="500700" cy="411550"/>
          </a:xfrm>
        </p:grpSpPr>
        <p:sp>
          <p:nvSpPr>
            <p:cNvPr id="849" name="Google Shape;849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0" name="Google Shape;850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1" name="Google Shape;851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54" name="Google Shape;854;p47"/>
          <p:cNvGrpSpPr/>
          <p:nvPr/>
        </p:nvGrpSpPr>
        <p:grpSpPr>
          <a:xfrm>
            <a:off x="3594281" y="4045247"/>
            <a:ext cx="393972" cy="358074"/>
            <a:chOff x="4562200" y="4968250"/>
            <a:chExt cx="549550" cy="499475"/>
          </a:xfrm>
        </p:grpSpPr>
        <p:sp>
          <p:nvSpPr>
            <p:cNvPr id="855" name="Google Shape;855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6" name="Google Shape;856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0" name="Google Shape;860;p47"/>
          <p:cNvGrpSpPr/>
          <p:nvPr/>
        </p:nvGrpSpPr>
        <p:grpSpPr>
          <a:xfrm>
            <a:off x="3171453" y="4065392"/>
            <a:ext cx="273139" cy="317354"/>
            <a:chOff x="3972400" y="4996350"/>
            <a:chExt cx="381000" cy="442675"/>
          </a:xfrm>
        </p:grpSpPr>
        <p:sp>
          <p:nvSpPr>
            <p:cNvPr id="861" name="Google Shape;861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2" name="Google Shape;862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63" name="Google Shape;863;p47"/>
          <p:cNvGrpSpPr/>
          <p:nvPr/>
        </p:nvGrpSpPr>
        <p:grpSpPr>
          <a:xfrm>
            <a:off x="4081038" y="4038687"/>
            <a:ext cx="386965" cy="371193"/>
            <a:chOff x="5241175" y="4959100"/>
            <a:chExt cx="539775" cy="517775"/>
          </a:xfrm>
        </p:grpSpPr>
        <p:sp>
          <p:nvSpPr>
            <p:cNvPr id="864" name="Google Shape;864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7" name="Google Shape;867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8" name="Google Shape;868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9" name="Google Shape;869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70" name="Google Shape;870;p47"/>
          <p:cNvSpPr/>
          <p:nvPr/>
        </p:nvSpPr>
        <p:spPr>
          <a:xfrm>
            <a:off x="4587791" y="4130441"/>
            <a:ext cx="340563" cy="188240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871" name="Google Shape;871;p47"/>
          <p:cNvGrpSpPr/>
          <p:nvPr/>
        </p:nvGrpSpPr>
        <p:grpSpPr>
          <a:xfrm>
            <a:off x="5116242" y="4093835"/>
            <a:ext cx="248209" cy="285416"/>
            <a:chOff x="6685175" y="5036025"/>
            <a:chExt cx="346225" cy="398125"/>
          </a:xfrm>
        </p:grpSpPr>
        <p:sp>
          <p:nvSpPr>
            <p:cNvPr id="872" name="Google Shape;872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3" name="Google Shape;873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4" name="Google Shape;874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6" name="Google Shape;876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877" name="Google Shape;877;p47"/>
          <p:cNvGrpSpPr/>
          <p:nvPr/>
        </p:nvGrpSpPr>
        <p:grpSpPr>
          <a:xfrm>
            <a:off x="6283418" y="2143549"/>
            <a:ext cx="432570" cy="421334"/>
            <a:chOff x="5926225" y="921350"/>
            <a:chExt cx="517800" cy="504350"/>
          </a:xfrm>
        </p:grpSpPr>
        <p:sp>
          <p:nvSpPr>
            <p:cNvPr id="878" name="Google Shape;87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879" name="Google Shape;87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880" name="Google Shape;880;p47"/>
          <p:cNvSpPr/>
          <p:nvPr/>
        </p:nvSpPr>
        <p:spPr>
          <a:xfrm>
            <a:off x="6477338" y="237960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47"/>
          <p:cNvGrpSpPr/>
          <p:nvPr/>
        </p:nvGrpSpPr>
        <p:grpSpPr>
          <a:xfrm>
            <a:off x="7168405" y="2122929"/>
            <a:ext cx="432570" cy="421334"/>
            <a:chOff x="5926225" y="921350"/>
            <a:chExt cx="517800" cy="504350"/>
          </a:xfrm>
        </p:grpSpPr>
        <p:sp>
          <p:nvSpPr>
            <p:cNvPr id="882" name="Google Shape;88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4" name="Google Shape;884;p47"/>
          <p:cNvSpPr/>
          <p:nvPr/>
        </p:nvSpPr>
        <p:spPr>
          <a:xfrm>
            <a:off x="7362326" y="235898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5" name="Google Shape;885;p47"/>
          <p:cNvGrpSpPr/>
          <p:nvPr/>
        </p:nvGrpSpPr>
        <p:grpSpPr>
          <a:xfrm>
            <a:off x="6283685" y="2871971"/>
            <a:ext cx="1075937" cy="1047989"/>
            <a:chOff x="5926225" y="921350"/>
            <a:chExt cx="517800" cy="504350"/>
          </a:xfrm>
        </p:grpSpPr>
        <p:sp>
          <p:nvSpPr>
            <p:cNvPr id="886" name="Google Shape;886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8" name="Google Shape;888;p47"/>
          <p:cNvSpPr/>
          <p:nvPr/>
        </p:nvSpPr>
        <p:spPr>
          <a:xfrm>
            <a:off x="6765998" y="345906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4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890" name="Google Shape;890;p47"/>
          <p:cNvSpPr txBox="1">
            <a:spLocks noGrp="1"/>
          </p:cNvSpPr>
          <p:nvPr>
            <p:ph type="body" idx="1"/>
          </p:nvPr>
        </p:nvSpPr>
        <p:spPr>
          <a:xfrm>
            <a:off x="6248575" y="39949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5" name="Google Shape;895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896" name="Google Shape;896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03" name="Google Shape;903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908" name="Google Shape;908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912" name="Google Shape;912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918" name="Google Shape;918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922" name="Google Shape;922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927" name="Google Shape;927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933" name="Google Shape;933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940" name="Google Shape;940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943" name="Google Shape;943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6" name="Google Shape;946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947" name="Google Shape;947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954" name="Google Shape;954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960" name="Google Shape;960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964" name="Google Shape;964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965" name="Google Shape;965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75" name="Google Shape;975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982" name="Google Shape;982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987" name="Google Shape;987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993" name="Google Shape;993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00" name="Google Shape;1000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05" name="Google Shape;1005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010" name="Google Shape;1010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5" name="Google Shape;1015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016" name="Google Shape;101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6" name="Google Shape;1026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027" name="Google Shape;1027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30" name="Google Shape;1030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031" name="Google Shape;103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1" name="Google Shape;1041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042" name="Google Shape;1042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6" name="Google Shape;1046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047" name="Google Shape;104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57" name="Google Shape;1057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058" name="Google Shape;1058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066" name="Google Shape;1066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071" name="Google Shape;1071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5" name="Google Shape;1075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076" name="Google Shape;1076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082" name="Google Shape;1082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8" name="Google Shape;1088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089" name="Google Shape;1089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093" name="Google Shape;1093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8" name="Google Shape;1098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099" name="Google Shape;1099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06" name="Google Shape;1106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110" name="Google Shape;1110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115" name="Google Shape;1115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122" name="Google Shape;1122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9" name="Google Shape;1129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130" name="Google Shape;1130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4" name="Google Shape;1134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135" name="Google Shape;1135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8" name="Google Shape;1138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139" name="Google Shape;1139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2" name="Google Shape;1142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143" name="Google Shape;1143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148" name="Google Shape;1148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2" name="Google Shape;1152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153" name="Google Shape;1153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159" name="Google Shape;1159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5" name="Google Shape;1165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166" name="Google Shape;1166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174" name="Google Shape;1174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187" name="Google Shape;1187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192" name="Google Shape;1192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5" name="Google Shape;1195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196" name="Google Shape;1196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03" name="Google Shape;1203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212" name="Google Shape;1212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225" name="Google Shape;1225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7" name="Google Shape;1237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238" name="Google Shape;1238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251" name="Google Shape;1251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258" name="Google Shape;1258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3" name="Google Shape;1273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274" name="Google Shape;1274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275" name="Google Shape;1275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8" name="Google Shape;1278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279" name="Google Shape;1279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2" name="Google Shape;1282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283" name="Google Shape;1283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6" name="Google Shape;1286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287" name="Google Shape;1287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0" name="Google Shape;1290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291" name="Google Shape;1291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00" name="Google Shape;1300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4" name="Google Shape;1324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325" name="Google Shape;1325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326" name="Google Shape;1326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8" name="Google Shape;1328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329" name="Google Shape;132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1" name="Google Shape;1331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332" name="Google Shape;133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34" name="Google Shape;1334;p48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5" name="Google Shape;1335;p4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1336" name="Google Shape;1336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337" name="Google Shape;1337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49"/>
          <p:cNvSpPr txBox="1"/>
          <p:nvPr/>
        </p:nvSpPr>
        <p:spPr>
          <a:xfrm>
            <a:off x="930600" y="2374250"/>
            <a:ext cx="7282800" cy="18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Ubuntu"/>
                <a:ea typeface="Ubuntu"/>
                <a:cs typeface="Ubuntu"/>
                <a:sym typeface="Ubuntu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46" name="Google Shape;1346;p4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347" name="Google Shape;1347;p49"/>
          <p:cNvSpPr txBox="1">
            <a:spLocks noGrp="1"/>
          </p:cNvSpPr>
          <p:nvPr>
            <p:ph type="body" idx="1"/>
          </p:nvPr>
        </p:nvSpPr>
        <p:spPr>
          <a:xfrm>
            <a:off x="930600" y="856425"/>
            <a:ext cx="71877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930600" y="2056000"/>
            <a:ext cx="7282800" cy="58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Transition Headline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930600" y="2736802"/>
            <a:ext cx="7282800" cy="3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930600" y="939700"/>
            <a:ext cx="7282800" cy="326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930600" y="1415684"/>
            <a:ext cx="72828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ctrTitle" idx="4294967295"/>
          </p:nvPr>
        </p:nvSpPr>
        <p:spPr>
          <a:xfrm>
            <a:off x="4626525" y="882425"/>
            <a:ext cx="3586800" cy="158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4294967295"/>
          </p:nvPr>
        </p:nvSpPr>
        <p:spPr>
          <a:xfrm>
            <a:off x="4626525" y="2538774"/>
            <a:ext cx="3586800" cy="166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2665634" y="2770968"/>
            <a:ext cx="370763" cy="3540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8"/>
          <p:cNvGrpSpPr/>
          <p:nvPr/>
        </p:nvGrpSpPr>
        <p:grpSpPr>
          <a:xfrm>
            <a:off x="2056830" y="763145"/>
            <a:ext cx="1588372" cy="1588796"/>
            <a:chOff x="6654650" y="3665275"/>
            <a:chExt cx="409100" cy="409125"/>
          </a:xfrm>
        </p:grpSpPr>
        <p:sp>
          <p:nvSpPr>
            <p:cNvPr id="96" name="Google Shape;9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8"/>
          <p:cNvGrpSpPr/>
          <p:nvPr/>
        </p:nvGrpSpPr>
        <p:grpSpPr>
          <a:xfrm rot="290">
            <a:off x="868449" y="2771014"/>
            <a:ext cx="1049424" cy="1049483"/>
            <a:chOff x="570875" y="4322250"/>
            <a:chExt cx="443300" cy="443325"/>
          </a:xfrm>
        </p:grpSpPr>
        <p:sp>
          <p:nvSpPr>
            <p:cNvPr id="99" name="Google Shape;9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8"/>
          <p:cNvSpPr/>
          <p:nvPr/>
        </p:nvSpPr>
        <p:spPr>
          <a:xfrm rot="2466663">
            <a:off x="480742" y="433732"/>
            <a:ext cx="515110" cy="49184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/>
          <p:nvPr/>
        </p:nvSpPr>
        <p:spPr>
          <a:xfrm rot="-1609291">
            <a:off x="990504" y="1768443"/>
            <a:ext cx="370702" cy="3539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8"/>
          <p:cNvSpPr/>
          <p:nvPr/>
        </p:nvSpPr>
        <p:spPr>
          <a:xfrm rot="2926243">
            <a:off x="3718349" y="1461750"/>
            <a:ext cx="277628" cy="26508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-1609496">
            <a:off x="1766293" y="751924"/>
            <a:ext cx="250098" cy="23880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930575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4810650" y="1415675"/>
            <a:ext cx="3402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930600" y="886017"/>
            <a:ext cx="7282800" cy="364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914562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2"/>
          </p:nvPr>
        </p:nvSpPr>
        <p:spPr>
          <a:xfrm>
            <a:off x="3421615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5928668" y="1415675"/>
            <a:ext cx="2268600" cy="27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213401" y="4248586"/>
            <a:ext cx="465300" cy="47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sidore template">
  <a:themeElements>
    <a:clrScheme name="Custom 347">
      <a:dk1>
        <a:srgbClr val="0D0335"/>
      </a:dk1>
      <a:lt1>
        <a:srgbClr val="FFFFFF"/>
      </a:lt1>
      <a:dk2>
        <a:srgbClr val="573F68"/>
      </a:dk2>
      <a:lt2>
        <a:srgbClr val="E9DDEC"/>
      </a:lt2>
      <a:accent1>
        <a:srgbClr val="E9204E"/>
      </a:accent1>
      <a:accent2>
        <a:srgbClr val="ED4636"/>
      </a:accent2>
      <a:accent3>
        <a:srgbClr val="FCB42E"/>
      </a:accent3>
      <a:accent4>
        <a:srgbClr val="94C486"/>
      </a:accent4>
      <a:accent5>
        <a:srgbClr val="39B8E3"/>
      </a:accent5>
      <a:accent6>
        <a:srgbClr val="412D8C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</Words>
  <Application>Microsoft Macintosh PowerPoint</Application>
  <PresentationFormat>全屏显示(16:9)</PresentationFormat>
  <Paragraphs>353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Work Sans Regular</vt:lpstr>
      <vt:lpstr>Ubuntu</vt:lpstr>
      <vt:lpstr>Ubuntu Light</vt:lpstr>
      <vt:lpstr>Calibri</vt:lpstr>
      <vt:lpstr>Arial</vt:lpstr>
      <vt:lpstr>Isidore template</vt:lpstr>
      <vt:lpstr>This is Your Presentation Title</vt:lpstr>
      <vt:lpstr>Instructions for use</vt:lpstr>
      <vt:lpstr>Hello!</vt:lpstr>
      <vt:lpstr>1. Transition Headline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演示文稿</vt:lpstr>
      <vt:lpstr>Diagrams and infographics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guoyd1999@outlook.com</cp:lastModifiedBy>
  <cp:revision>1</cp:revision>
  <dcterms:modified xsi:type="dcterms:W3CDTF">2023-07-19T13:44:42Z</dcterms:modified>
</cp:coreProperties>
</file>