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/>
  <p:notesSz cx="6858000" cy="9144000"/>
  <p:embeddedFontLst>
    <p:embeddedFont>
      <p:font typeface="Poppins ExtraBold"/>
      <p:regular r:id="rId27"/>
    </p:embeddedFont>
    <p:embeddedFont>
      <p:font typeface="Lato" panose="020F0802020204030203"/>
      <p:regular r:id="rId28"/>
    </p:embeddedFont>
    <p:embeddedFont>
      <p:font typeface="Arimo" panose="020B0604020202020204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B4FB242-E460-4C8A-B100-520683B43E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e8224e953_2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g15e8224e953_2_7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e8224e953_2_3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g15e8224e953_2_30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e8224e953_2_3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1" name="Google Shape;371;g15e8224e953_2_32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e8224e953_2_3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0" name="Google Shape;400;g15e8224e953_2_35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5e8224e953_2_3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g15e8224e953_2_37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5e8224e953_2_3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g15e8224e953_2_39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5e8224e953_2_4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g15e8224e953_2_43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5e8224e953_2_4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g15e8224e953_2_46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5e8224e953_2_4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g15e8224e953_2_47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5e8224e953_2_5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g15e8224e953_2_53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5e8224e953_2_5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g15e8224e953_2_58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e8224e953_2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g15e8224e953_2_9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e8224e953_2_1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g15e8224e953_2_13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e8224e953_2_1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g15e8224e953_2_17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e8224e953_2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" name="Google Shape;267;g15e8224e953_2_21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e8224e953_2_2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g15e8224e953_2_23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e8224e953_2_2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g15e8224e953_2_25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e8224e953_2_2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g15e8224e953_2_27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e8224e953_2_2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g15e8224e953_2_28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/>
        </p:txBody>
      </p:sp>
      <p:sp>
        <p:nvSpPr>
          <p:cNvPr id="88" name="Google Shape;88;p19"/>
          <p:cNvSpPr txBox="1"/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/>
        </p:txBody>
      </p:sp>
      <p:sp>
        <p:nvSpPr>
          <p:cNvPr id="90" name="Google Shape;90;p19"/>
          <p:cNvSpPr txBox="1"/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.xml"/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3.png"/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13.png"/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.png"/><Relationship Id="rId7" Type="http://schemas.openxmlformats.org/officeDocument/2006/relationships/image" Target="../media/image13.png"/><Relationship Id="rId6" Type="http://schemas.openxmlformats.org/officeDocument/2006/relationships/image" Target="../media/image3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13.png"/><Relationship Id="rId7" Type="http://schemas.openxmlformats.org/officeDocument/2006/relationships/image" Target="../media/image38.jpeg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3" Type="http://schemas.openxmlformats.org/officeDocument/2006/relationships/notesSlide" Target="../notesSlides/notesSlide18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9.png"/><Relationship Id="rId10" Type="http://schemas.openxmlformats.org/officeDocument/2006/relationships/image" Target="../media/image3.png"/><Relationship Id="rId1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.png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4.png"/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8.png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.png"/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56FF"/>
        </a:solidFill>
        <a:effectLst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14288" y="4708181"/>
            <a:ext cx="9127614" cy="440081"/>
            <a:chOff x="0" y="0"/>
            <a:chExt cx="24340303" cy="1173551"/>
          </a:xfrm>
        </p:grpSpPr>
        <p:pic>
          <p:nvPicPr>
            <p:cNvPr id="130" name="Google Shape;130;p25"/>
            <p:cNvPicPr preferRelativeResize="0"/>
            <p:nvPr/>
          </p:nvPicPr>
          <p:blipFill rotWithShape="1">
            <a:blip r:embed="rId1"/>
            <a:srcRect l="54505" b="50547"/>
            <a:stretch>
              <a:fillRect/>
            </a:stretch>
          </p:blipFill>
          <p:spPr>
            <a:xfrm>
              <a:off x="0" y="0"/>
              <a:ext cx="4183163" cy="1148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5"/>
            <p:cNvPicPr preferRelativeResize="0"/>
            <p:nvPr/>
          </p:nvPicPr>
          <p:blipFill rotWithShape="1">
            <a:blip r:embed="rId2"/>
            <a:srcRect b="49452"/>
            <a:stretch>
              <a:fillRect/>
            </a:stretch>
          </p:blipFill>
          <p:spPr>
            <a:xfrm>
              <a:off x="2650338" y="0"/>
              <a:ext cx="9194857" cy="1173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5"/>
            <p:cNvPicPr preferRelativeResize="0"/>
            <p:nvPr/>
          </p:nvPicPr>
          <p:blipFill rotWithShape="1">
            <a:blip r:embed="rId3"/>
            <a:srcRect r="1105" b="50547"/>
            <a:stretch>
              <a:fillRect/>
            </a:stretch>
          </p:blipFill>
          <p:spPr>
            <a:xfrm>
              <a:off x="10312371" y="0"/>
              <a:ext cx="9093229" cy="1148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5"/>
            <p:cNvPicPr preferRelativeResize="0"/>
            <p:nvPr/>
          </p:nvPicPr>
          <p:blipFill rotWithShape="1">
            <a:blip r:embed="rId1"/>
            <a:srcRect l="2029" r="30766" b="50638"/>
            <a:stretch>
              <a:fillRect/>
            </a:stretch>
          </p:blipFill>
          <p:spPr>
            <a:xfrm>
              <a:off x="18161000" y="0"/>
              <a:ext cx="6179303" cy="11460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25"/>
          <p:cNvGrpSpPr/>
          <p:nvPr/>
        </p:nvGrpSpPr>
        <p:grpSpPr>
          <a:xfrm>
            <a:off x="7783" y="-3175"/>
            <a:ext cx="9138598" cy="437357"/>
            <a:chOff x="9528249" y="1155415"/>
            <a:chExt cx="24369595" cy="1166287"/>
          </a:xfrm>
        </p:grpSpPr>
        <p:pic>
          <p:nvPicPr>
            <p:cNvPr id="135" name="Google Shape;135;p25"/>
            <p:cNvPicPr preferRelativeResize="0"/>
            <p:nvPr/>
          </p:nvPicPr>
          <p:blipFill rotWithShape="1">
            <a:blip r:embed="rId3"/>
            <a:srcRect l="20296" t="50773" r="977"/>
            <a:stretch>
              <a:fillRect/>
            </a:stretch>
          </p:blipFill>
          <p:spPr>
            <a:xfrm>
              <a:off x="9528249" y="1178807"/>
              <a:ext cx="7238639" cy="1142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5"/>
            <p:cNvPicPr preferRelativeResize="0"/>
            <p:nvPr/>
          </p:nvPicPr>
          <p:blipFill rotWithShape="1">
            <a:blip r:embed="rId1"/>
            <a:srcRect t="51224"/>
            <a:stretch>
              <a:fillRect/>
            </a:stretch>
          </p:blipFill>
          <p:spPr>
            <a:xfrm>
              <a:off x="15324066" y="1189282"/>
              <a:ext cx="9194857" cy="11324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5"/>
            <p:cNvPicPr preferRelativeResize="0"/>
            <p:nvPr/>
          </p:nvPicPr>
          <p:blipFill rotWithShape="1">
            <a:blip r:embed="rId4"/>
            <a:srcRect t="51224" r="2666"/>
            <a:stretch>
              <a:fillRect/>
            </a:stretch>
          </p:blipFill>
          <p:spPr>
            <a:xfrm>
              <a:off x="22986098" y="1189282"/>
              <a:ext cx="8949596" cy="11324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5"/>
            <p:cNvPicPr preferRelativeResize="0"/>
            <p:nvPr/>
          </p:nvPicPr>
          <p:blipFill rotWithShape="1">
            <a:blip r:embed="rId1"/>
            <a:srcRect t="49765" r="64656"/>
            <a:stretch>
              <a:fillRect/>
            </a:stretch>
          </p:blipFill>
          <p:spPr>
            <a:xfrm>
              <a:off x="30648131" y="1155415"/>
              <a:ext cx="3249713" cy="11662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" name="Google Shape;139;p25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969347" y="288590"/>
            <a:ext cx="5174653" cy="4469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874980" y="1439070"/>
            <a:ext cx="3516593" cy="219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Winter</a:t>
            </a:r>
            <a:endParaRPr sz="70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Sports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9BFF"/>
        </a:solidFill>
        <a:effectLst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4"/>
          <p:cNvGrpSpPr/>
          <p:nvPr/>
        </p:nvGrpSpPr>
        <p:grpSpPr>
          <a:xfrm>
            <a:off x="17271" y="4711255"/>
            <a:ext cx="9123425" cy="431766"/>
            <a:chOff x="12969849" y="0"/>
            <a:chExt cx="24329134" cy="1151376"/>
          </a:xfrm>
        </p:grpSpPr>
        <p:pic>
          <p:nvPicPr>
            <p:cNvPr id="358" name="Google Shape;358;p34"/>
            <p:cNvPicPr preferRelativeResize="0"/>
            <p:nvPr/>
          </p:nvPicPr>
          <p:blipFill rotWithShape="1">
            <a:blip r:embed="rId1"/>
            <a:srcRect l="57669" r="176" b="51400"/>
            <a:stretch>
              <a:fillRect/>
            </a:stretch>
          </p:blipFill>
          <p:spPr>
            <a:xfrm>
              <a:off x="12969849" y="0"/>
              <a:ext cx="3879764" cy="1129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34"/>
            <p:cNvPicPr preferRelativeResize="0"/>
            <p:nvPr/>
          </p:nvPicPr>
          <p:blipFill rotWithShape="1">
            <a:blip r:embed="rId2"/>
            <a:srcRect r="1280" b="51709"/>
            <a:stretch>
              <a:fillRect/>
            </a:stretch>
          </p:blipFill>
          <p:spPr>
            <a:xfrm>
              <a:off x="15324066" y="0"/>
              <a:ext cx="9077013" cy="1121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4"/>
            <p:cNvPicPr preferRelativeResize="0"/>
            <p:nvPr/>
          </p:nvPicPr>
          <p:blipFill rotWithShape="1">
            <a:blip r:embed="rId3"/>
            <a:srcRect b="51709"/>
            <a:stretch>
              <a:fillRect/>
            </a:stretch>
          </p:blipFill>
          <p:spPr>
            <a:xfrm>
              <a:off x="22986098" y="0"/>
              <a:ext cx="9194857" cy="1121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34"/>
            <p:cNvPicPr preferRelativeResize="0"/>
            <p:nvPr/>
          </p:nvPicPr>
          <p:blipFill rotWithShape="1">
            <a:blip r:embed="rId1"/>
            <a:srcRect r="27666" b="50408"/>
            <a:stretch>
              <a:fillRect/>
            </a:stretch>
          </p:blipFill>
          <p:spPr>
            <a:xfrm>
              <a:off x="30648131" y="0"/>
              <a:ext cx="6650852" cy="1151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2" name="Google Shape;362;p34"/>
          <p:cNvGrpSpPr/>
          <p:nvPr/>
        </p:nvGrpSpPr>
        <p:grpSpPr>
          <a:xfrm>
            <a:off x="5309" y="6135"/>
            <a:ext cx="9135386" cy="429184"/>
            <a:chOff x="7883353" y="1177212"/>
            <a:chExt cx="24361030" cy="1144490"/>
          </a:xfrm>
        </p:grpSpPr>
        <p:pic>
          <p:nvPicPr>
            <p:cNvPr id="363" name="Google Shape;363;p34"/>
            <p:cNvPicPr preferRelativeResize="0"/>
            <p:nvPr/>
          </p:nvPicPr>
          <p:blipFill rotWithShape="1">
            <a:blip r:embed="rId2"/>
            <a:srcRect l="2407" t="50703" b="2457"/>
            <a:stretch>
              <a:fillRect/>
            </a:stretch>
          </p:blipFill>
          <p:spPr>
            <a:xfrm>
              <a:off x="7883353" y="1177212"/>
              <a:ext cx="8973537" cy="1087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34"/>
            <p:cNvPicPr preferRelativeResize="0"/>
            <p:nvPr/>
          </p:nvPicPr>
          <p:blipFill rotWithShape="1">
            <a:blip r:embed="rId3"/>
            <a:srcRect t="50703" r="1392"/>
            <a:stretch>
              <a:fillRect/>
            </a:stretch>
          </p:blipFill>
          <p:spPr>
            <a:xfrm>
              <a:off x="15324066" y="1177212"/>
              <a:ext cx="9066793" cy="1144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34"/>
            <p:cNvPicPr preferRelativeResize="0"/>
            <p:nvPr/>
          </p:nvPicPr>
          <p:blipFill rotWithShape="1">
            <a:blip r:embed="rId2"/>
            <a:srcRect t="50703"/>
            <a:stretch>
              <a:fillRect/>
            </a:stretch>
          </p:blipFill>
          <p:spPr>
            <a:xfrm>
              <a:off x="22986098" y="1177212"/>
              <a:ext cx="9194857" cy="1144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34"/>
            <p:cNvPicPr preferRelativeResize="0"/>
            <p:nvPr/>
          </p:nvPicPr>
          <p:blipFill rotWithShape="1">
            <a:blip r:embed="rId2"/>
            <a:srcRect t="51355" r="82639"/>
            <a:stretch>
              <a:fillRect/>
            </a:stretch>
          </p:blipFill>
          <p:spPr>
            <a:xfrm>
              <a:off x="30648131" y="1192315"/>
              <a:ext cx="1596252" cy="11293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7" name="Google Shape;367;p34"/>
          <p:cNvSpPr txBox="1"/>
          <p:nvPr/>
        </p:nvSpPr>
        <p:spPr>
          <a:xfrm>
            <a:off x="514350" y="591660"/>
            <a:ext cx="8115300" cy="64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Write Your Topic or Idea</a:t>
            </a:r>
            <a:endParaRPr sz="700"/>
          </a:p>
        </p:txBody>
      </p:sp>
      <p:graphicFrame>
        <p:nvGraphicFramePr>
          <p:cNvPr id="368" name="Google Shape;368;p34"/>
          <p:cNvGraphicFramePr/>
          <p:nvPr>
            <p:custDataLst>
              <p:tags r:id="rId4"/>
            </p:custDataLst>
          </p:nvPr>
        </p:nvGraphicFramePr>
        <p:xfrm>
          <a:off x="491928" y="1429021"/>
          <a:ext cx="8137725" cy="3001250"/>
        </p:xfrm>
        <a:graphic>
          <a:graphicData uri="http://schemas.openxmlformats.org/drawingml/2006/table">
            <a:tbl>
              <a:tblPr>
                <a:noFill/>
                <a:tableStyleId>{4B4FB242-E460-4C8A-B100-520683B43E6A}</a:tableStyleId>
              </a:tblPr>
              <a:tblGrid>
                <a:gridCol w="2712575"/>
                <a:gridCol w="2712575"/>
                <a:gridCol w="2712575"/>
              </a:tblGrid>
              <a:tr h="150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Add a main point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Elaborate on what you want to </a:t>
                      </a:r>
                      <a:endParaRPr sz="1100" u="none" strike="noStrike" cap="none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discuss.</a:t>
                      </a:r>
                      <a:endParaRPr sz="700"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</a:txBody>
                  <a:tcPr marL="45725" marR="45725" marT="22875" marB="22875">
                    <a:lnL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56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15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Add a main point</a:t>
                      </a:r>
                      <a:endParaRPr sz="9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9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Elaborate on what you want to </a:t>
                      </a:r>
                      <a:endParaRPr sz="1100">
                        <a:solidFill>
                          <a:schemeClr val="lt1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discuss.</a:t>
                      </a:r>
                      <a:endParaRPr sz="700">
                        <a:solidFill>
                          <a:schemeClr val="dk1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45725" marR="45725" marT="22875" marB="22875">
                    <a:lnL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14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15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Add a main point</a:t>
                      </a:r>
                      <a:endParaRPr sz="9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9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Elaborate on what you want to </a:t>
                      </a:r>
                      <a:endParaRPr sz="1100">
                        <a:solidFill>
                          <a:schemeClr val="lt1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discuss.</a:t>
                      </a:r>
                      <a:endParaRPr sz="700">
                        <a:solidFill>
                          <a:schemeClr val="dk1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45725" marR="45725" marT="22875" marB="22875">
                    <a:lnL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56FF"/>
                    </a:solidFill>
                  </a:tcPr>
                </a:tc>
              </a:tr>
              <a:tr h="1500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15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Add a main point</a:t>
                      </a:r>
                      <a:endParaRPr sz="9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9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Elaborate on what you want to </a:t>
                      </a:r>
                      <a:endParaRPr sz="1100">
                        <a:solidFill>
                          <a:schemeClr val="lt1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discuss.</a:t>
                      </a:r>
                      <a:endParaRPr sz="700">
                        <a:solidFill>
                          <a:schemeClr val="dk1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45725" marR="45725" marT="22875" marB="22875">
                    <a:lnL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14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15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Add a main point</a:t>
                      </a:r>
                      <a:endParaRPr sz="9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9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Elaborate on what you want to </a:t>
                      </a:r>
                      <a:endParaRPr sz="1100">
                        <a:solidFill>
                          <a:schemeClr val="lt1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discuss.</a:t>
                      </a:r>
                      <a:endParaRPr sz="700">
                        <a:solidFill>
                          <a:schemeClr val="dk1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45725" marR="45725" marT="22875" marB="22875">
                    <a:lnL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56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15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Add a main point</a:t>
                      </a:r>
                      <a:endParaRPr sz="9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endParaRPr sz="900" b="1">
                        <a:solidFill>
                          <a:srgbClr val="FFFFFF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Elaborate on what you want to </a:t>
                      </a:r>
                      <a:endParaRPr sz="1100">
                        <a:solidFill>
                          <a:schemeClr val="lt1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discuss.</a:t>
                      </a:r>
                      <a:endParaRPr sz="700">
                        <a:solidFill>
                          <a:schemeClr val="dk1"/>
                        </a:solidFill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45725" marR="45725" marT="22875" marB="22875">
                    <a:lnL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59B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14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5"/>
          <p:cNvGrpSpPr/>
          <p:nvPr/>
        </p:nvGrpSpPr>
        <p:grpSpPr>
          <a:xfrm>
            <a:off x="-354" y="4629150"/>
            <a:ext cx="9135386" cy="502543"/>
            <a:chOff x="0" y="0"/>
            <a:chExt cx="24361030" cy="1340115"/>
          </a:xfrm>
        </p:grpSpPr>
        <p:pic>
          <p:nvPicPr>
            <p:cNvPr id="374" name="Google Shape;374;p35"/>
            <p:cNvPicPr preferRelativeResize="0"/>
            <p:nvPr/>
          </p:nvPicPr>
          <p:blipFill rotWithShape="1">
            <a:blip r:embed="rId1"/>
            <a:srcRect l="56152" b="42278"/>
            <a:stretch>
              <a:fillRect/>
            </a:stretch>
          </p:blipFill>
          <p:spPr>
            <a:xfrm>
              <a:off x="0" y="0"/>
              <a:ext cx="4031707" cy="1340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/>
            <p:cNvPicPr preferRelativeResize="0"/>
            <p:nvPr/>
          </p:nvPicPr>
          <p:blipFill rotWithShape="1">
            <a:blip r:embed="rId1"/>
            <a:srcRect r="865" b="42278"/>
            <a:stretch>
              <a:fillRect/>
            </a:stretch>
          </p:blipFill>
          <p:spPr>
            <a:xfrm>
              <a:off x="2498882" y="0"/>
              <a:ext cx="9115273" cy="1340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/>
            <p:cNvPicPr preferRelativeResize="0"/>
            <p:nvPr/>
          </p:nvPicPr>
          <p:blipFill rotWithShape="1">
            <a:blip r:embed="rId2"/>
            <a:srcRect b="42278"/>
            <a:stretch>
              <a:fillRect/>
            </a:stretch>
          </p:blipFill>
          <p:spPr>
            <a:xfrm>
              <a:off x="10160915" y="0"/>
              <a:ext cx="9194857" cy="1340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35"/>
            <p:cNvPicPr preferRelativeResize="0"/>
            <p:nvPr/>
          </p:nvPicPr>
          <p:blipFill rotWithShape="1">
            <a:blip r:embed="rId3"/>
            <a:srcRect r="28893" b="42278"/>
            <a:stretch>
              <a:fillRect/>
            </a:stretch>
          </p:blipFill>
          <p:spPr>
            <a:xfrm>
              <a:off x="17822948" y="0"/>
              <a:ext cx="6538082" cy="13401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8" name="Google Shape;378;p3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14350" y="1940295"/>
            <a:ext cx="2746529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5"/>
          <p:cNvSpPr txBox="1"/>
          <p:nvPr/>
        </p:nvSpPr>
        <p:spPr>
          <a:xfrm>
            <a:off x="514350" y="471488"/>
            <a:ext cx="3504243" cy="126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 i="0" u="none" strike="noStrike" cap="none">
                <a:solidFill>
                  <a:srgbClr val="FF414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Write Your Topic or Idea</a:t>
            </a:r>
            <a:endParaRPr sz="700"/>
          </a:p>
        </p:txBody>
      </p:sp>
      <p:grpSp>
        <p:nvGrpSpPr>
          <p:cNvPr id="380" name="Google Shape;380;p35"/>
          <p:cNvGrpSpPr/>
          <p:nvPr/>
        </p:nvGrpSpPr>
        <p:grpSpPr>
          <a:xfrm>
            <a:off x="4670708" y="556022"/>
            <a:ext cx="1574235" cy="858725"/>
            <a:chOff x="0" y="-66675"/>
            <a:chExt cx="4197958" cy="2289933"/>
          </a:xfrm>
        </p:grpSpPr>
        <p:sp>
          <p:nvSpPr>
            <p:cNvPr id="381" name="Google Shape;381;p35"/>
            <p:cNvSpPr txBox="1"/>
            <p:nvPr/>
          </p:nvSpPr>
          <p:spPr>
            <a:xfrm>
              <a:off x="0" y="1184442"/>
              <a:ext cx="4197958" cy="1038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Elaborate on what you want to discuss. </a:t>
              </a:r>
              <a:endParaRPr sz="700"/>
            </a:p>
          </p:txBody>
        </p:sp>
        <p:sp>
          <p:nvSpPr>
            <p:cNvPr id="382" name="Google Shape;382;p35"/>
            <p:cNvSpPr txBox="1"/>
            <p:nvPr/>
          </p:nvSpPr>
          <p:spPr>
            <a:xfrm>
              <a:off x="0" y="-66675"/>
              <a:ext cx="3820386" cy="632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Add a main point</a:t>
              </a:r>
              <a:endParaRPr sz="700"/>
            </a:p>
          </p:txBody>
        </p:sp>
      </p:grpSp>
      <p:grpSp>
        <p:nvGrpSpPr>
          <p:cNvPr id="383" name="Google Shape;383;p35"/>
          <p:cNvGrpSpPr/>
          <p:nvPr/>
        </p:nvGrpSpPr>
        <p:grpSpPr>
          <a:xfrm>
            <a:off x="6903016" y="556022"/>
            <a:ext cx="1574235" cy="858725"/>
            <a:chOff x="0" y="-66675"/>
            <a:chExt cx="4197958" cy="2289933"/>
          </a:xfrm>
        </p:grpSpPr>
        <p:sp>
          <p:nvSpPr>
            <p:cNvPr id="384" name="Google Shape;384;p35"/>
            <p:cNvSpPr txBox="1"/>
            <p:nvPr/>
          </p:nvSpPr>
          <p:spPr>
            <a:xfrm>
              <a:off x="0" y="1184442"/>
              <a:ext cx="4197958" cy="1038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Elaborate on what you want to discuss. </a:t>
              </a:r>
              <a:endParaRPr sz="700"/>
            </a:p>
          </p:txBody>
        </p:sp>
        <p:sp>
          <p:nvSpPr>
            <p:cNvPr id="385" name="Google Shape;385;p35"/>
            <p:cNvSpPr txBox="1"/>
            <p:nvPr/>
          </p:nvSpPr>
          <p:spPr>
            <a:xfrm>
              <a:off x="0" y="-66675"/>
              <a:ext cx="3820386" cy="632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Add a main point</a:t>
              </a:r>
              <a:endParaRPr sz="700"/>
            </a:p>
          </p:txBody>
        </p:sp>
      </p:grpSp>
      <p:grpSp>
        <p:nvGrpSpPr>
          <p:cNvPr id="386" name="Google Shape;386;p35"/>
          <p:cNvGrpSpPr/>
          <p:nvPr/>
        </p:nvGrpSpPr>
        <p:grpSpPr>
          <a:xfrm>
            <a:off x="4670708" y="1967194"/>
            <a:ext cx="1726635" cy="858725"/>
            <a:chOff x="0" y="-66675"/>
            <a:chExt cx="4604358" cy="2289933"/>
          </a:xfrm>
        </p:grpSpPr>
        <p:sp>
          <p:nvSpPr>
            <p:cNvPr id="387" name="Google Shape;387;p35"/>
            <p:cNvSpPr txBox="1"/>
            <p:nvPr/>
          </p:nvSpPr>
          <p:spPr>
            <a:xfrm>
              <a:off x="0" y="1184442"/>
              <a:ext cx="4604358" cy="1038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Elaborate on what you want to discuss. </a:t>
              </a:r>
              <a:endParaRPr sz="700"/>
            </a:p>
          </p:txBody>
        </p:sp>
        <p:sp>
          <p:nvSpPr>
            <p:cNvPr id="388" name="Google Shape;388;p35"/>
            <p:cNvSpPr txBox="1"/>
            <p:nvPr/>
          </p:nvSpPr>
          <p:spPr>
            <a:xfrm>
              <a:off x="0" y="-66675"/>
              <a:ext cx="4190233" cy="632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Add a main point</a:t>
              </a:r>
              <a:endParaRPr sz="700"/>
            </a:p>
          </p:txBody>
        </p:sp>
      </p:grpSp>
      <p:grpSp>
        <p:nvGrpSpPr>
          <p:cNvPr id="389" name="Google Shape;389;p35"/>
          <p:cNvGrpSpPr/>
          <p:nvPr/>
        </p:nvGrpSpPr>
        <p:grpSpPr>
          <a:xfrm>
            <a:off x="6903016" y="1967194"/>
            <a:ext cx="1726635" cy="858725"/>
            <a:chOff x="0" y="-66675"/>
            <a:chExt cx="4604358" cy="2289933"/>
          </a:xfrm>
        </p:grpSpPr>
        <p:sp>
          <p:nvSpPr>
            <p:cNvPr id="390" name="Google Shape;390;p35"/>
            <p:cNvSpPr txBox="1"/>
            <p:nvPr/>
          </p:nvSpPr>
          <p:spPr>
            <a:xfrm>
              <a:off x="0" y="1184442"/>
              <a:ext cx="4604358" cy="1038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Elaborate on what you want to discuss. </a:t>
              </a:r>
              <a:endParaRPr sz="700"/>
            </a:p>
          </p:txBody>
        </p:sp>
        <p:sp>
          <p:nvSpPr>
            <p:cNvPr id="391" name="Google Shape;391;p35"/>
            <p:cNvSpPr txBox="1"/>
            <p:nvPr/>
          </p:nvSpPr>
          <p:spPr>
            <a:xfrm>
              <a:off x="0" y="-66675"/>
              <a:ext cx="4190233" cy="632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Add a main point</a:t>
              </a:r>
              <a:endParaRPr sz="700"/>
            </a:p>
          </p:txBody>
        </p:sp>
      </p:grpSp>
      <p:grpSp>
        <p:nvGrpSpPr>
          <p:cNvPr id="392" name="Google Shape;392;p35"/>
          <p:cNvGrpSpPr/>
          <p:nvPr/>
        </p:nvGrpSpPr>
        <p:grpSpPr>
          <a:xfrm>
            <a:off x="4670708" y="3378366"/>
            <a:ext cx="1726635" cy="858725"/>
            <a:chOff x="0" y="-66675"/>
            <a:chExt cx="4604358" cy="2289933"/>
          </a:xfrm>
        </p:grpSpPr>
        <p:sp>
          <p:nvSpPr>
            <p:cNvPr id="393" name="Google Shape;393;p35"/>
            <p:cNvSpPr txBox="1"/>
            <p:nvPr/>
          </p:nvSpPr>
          <p:spPr>
            <a:xfrm>
              <a:off x="0" y="1184442"/>
              <a:ext cx="4604358" cy="1038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Elaborate on what you want to discuss. </a:t>
              </a:r>
              <a:endParaRPr sz="700"/>
            </a:p>
          </p:txBody>
        </p:sp>
        <p:sp>
          <p:nvSpPr>
            <p:cNvPr id="394" name="Google Shape;394;p35"/>
            <p:cNvSpPr txBox="1"/>
            <p:nvPr/>
          </p:nvSpPr>
          <p:spPr>
            <a:xfrm>
              <a:off x="0" y="-66675"/>
              <a:ext cx="4190233" cy="632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Add a main point</a:t>
              </a:r>
              <a:endParaRPr sz="700"/>
            </a:p>
          </p:txBody>
        </p:sp>
      </p:grpSp>
      <p:grpSp>
        <p:nvGrpSpPr>
          <p:cNvPr id="395" name="Google Shape;395;p35"/>
          <p:cNvGrpSpPr/>
          <p:nvPr/>
        </p:nvGrpSpPr>
        <p:grpSpPr>
          <a:xfrm>
            <a:off x="6903016" y="3378366"/>
            <a:ext cx="1726635" cy="858725"/>
            <a:chOff x="0" y="-66675"/>
            <a:chExt cx="4604358" cy="2289933"/>
          </a:xfrm>
        </p:grpSpPr>
        <p:sp>
          <p:nvSpPr>
            <p:cNvPr id="396" name="Google Shape;396;p35"/>
            <p:cNvSpPr txBox="1"/>
            <p:nvPr/>
          </p:nvSpPr>
          <p:spPr>
            <a:xfrm>
              <a:off x="0" y="1184442"/>
              <a:ext cx="4604358" cy="1038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Elaborate on what you want to discuss. </a:t>
              </a:r>
              <a:endParaRPr sz="700"/>
            </a:p>
          </p:txBody>
        </p:sp>
        <p:sp>
          <p:nvSpPr>
            <p:cNvPr id="397" name="Google Shape;397;p35"/>
            <p:cNvSpPr txBox="1"/>
            <p:nvPr/>
          </p:nvSpPr>
          <p:spPr>
            <a:xfrm>
              <a:off x="0" y="-66675"/>
              <a:ext cx="4190233" cy="632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Add a main point</a:t>
              </a:r>
              <a:endParaRPr sz="7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9BFF"/>
        </a:solidFill>
        <a:effectLst/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6"/>
          <p:cNvGrpSpPr/>
          <p:nvPr/>
        </p:nvGrpSpPr>
        <p:grpSpPr>
          <a:xfrm>
            <a:off x="-354" y="4629150"/>
            <a:ext cx="9135387" cy="513870"/>
            <a:chOff x="0" y="0"/>
            <a:chExt cx="24361031" cy="1370321"/>
          </a:xfrm>
        </p:grpSpPr>
        <p:pic>
          <p:nvPicPr>
            <p:cNvPr id="403" name="Google Shape;403;p36"/>
            <p:cNvPicPr preferRelativeResize="0"/>
            <p:nvPr/>
          </p:nvPicPr>
          <p:blipFill rotWithShape="1">
            <a:blip r:embed="rId1"/>
            <a:srcRect l="70931" b="40977"/>
            <a:stretch>
              <a:fillRect/>
            </a:stretch>
          </p:blipFill>
          <p:spPr>
            <a:xfrm>
              <a:off x="0" y="0"/>
              <a:ext cx="2672807" cy="1370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6"/>
            <p:cNvPicPr preferRelativeResize="0"/>
            <p:nvPr/>
          </p:nvPicPr>
          <p:blipFill rotWithShape="1">
            <a:blip r:embed="rId2"/>
            <a:srcRect r="704" b="40977"/>
            <a:stretch>
              <a:fillRect/>
            </a:stretch>
          </p:blipFill>
          <p:spPr>
            <a:xfrm>
              <a:off x="1139982" y="0"/>
              <a:ext cx="9130012" cy="1370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36"/>
            <p:cNvPicPr preferRelativeResize="0"/>
            <p:nvPr/>
          </p:nvPicPr>
          <p:blipFill rotWithShape="1">
            <a:blip r:embed="rId3"/>
            <a:srcRect b="42278"/>
            <a:stretch>
              <a:fillRect/>
            </a:stretch>
          </p:blipFill>
          <p:spPr>
            <a:xfrm>
              <a:off x="8802015" y="0"/>
              <a:ext cx="9194857" cy="1340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36"/>
            <p:cNvPicPr preferRelativeResize="0"/>
            <p:nvPr/>
          </p:nvPicPr>
          <p:blipFill rotWithShape="1">
            <a:blip r:embed="rId4"/>
            <a:srcRect l="2443" r="14115" b="40977"/>
            <a:stretch>
              <a:fillRect/>
            </a:stretch>
          </p:blipFill>
          <p:spPr>
            <a:xfrm>
              <a:off x="16688741" y="0"/>
              <a:ext cx="7672290" cy="13703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7" name="Google Shape;407;p36"/>
          <p:cNvGrpSpPr/>
          <p:nvPr/>
        </p:nvGrpSpPr>
        <p:grpSpPr>
          <a:xfrm>
            <a:off x="7937" y="0"/>
            <a:ext cx="6949488" cy="1558019"/>
            <a:chOff x="52767629" y="0"/>
            <a:chExt cx="18531968" cy="4154718"/>
          </a:xfrm>
        </p:grpSpPr>
        <p:pic>
          <p:nvPicPr>
            <p:cNvPr id="408" name="Google Shape;408;p36"/>
            <p:cNvPicPr preferRelativeResize="0"/>
            <p:nvPr/>
          </p:nvPicPr>
          <p:blipFill rotWithShape="1">
            <a:blip r:embed="rId3"/>
            <a:srcRect l="70702"/>
            <a:stretch>
              <a:fillRect/>
            </a:stretch>
          </p:blipFill>
          <p:spPr>
            <a:xfrm>
              <a:off x="52767629" y="0"/>
              <a:ext cx="4820650" cy="4154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3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4845268" y="0"/>
              <a:ext cx="16454329" cy="41547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0" name="Google Shape;410;p3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148626" y="174758"/>
            <a:ext cx="3617598" cy="351235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6"/>
          <p:cNvSpPr txBox="1"/>
          <p:nvPr/>
        </p:nvSpPr>
        <p:spPr>
          <a:xfrm>
            <a:off x="514350" y="2364955"/>
            <a:ext cx="4510088" cy="141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Write Your Topic or Idea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2032896" flipH="1">
            <a:off x="6223983" y="2708869"/>
            <a:ext cx="2022803" cy="1989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10981" y="3604570"/>
            <a:ext cx="864227" cy="6332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37"/>
          <p:cNvGrpSpPr/>
          <p:nvPr/>
        </p:nvGrpSpPr>
        <p:grpSpPr>
          <a:xfrm>
            <a:off x="514350" y="2087548"/>
            <a:ext cx="2209197" cy="1159201"/>
            <a:chOff x="0" y="-47625"/>
            <a:chExt cx="5891191" cy="3091204"/>
          </a:xfrm>
        </p:grpSpPr>
        <p:sp>
          <p:nvSpPr>
            <p:cNvPr id="419" name="Google Shape;419;p37"/>
            <p:cNvSpPr txBox="1"/>
            <p:nvPr/>
          </p:nvSpPr>
          <p:spPr>
            <a:xfrm>
              <a:off x="0" y="-47625"/>
              <a:ext cx="5891191" cy="962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Add a main point</a:t>
              </a:r>
              <a:endParaRPr sz="700"/>
            </a:p>
          </p:txBody>
        </p:sp>
        <p:sp>
          <p:nvSpPr>
            <p:cNvPr id="420" name="Google Shape;420;p37"/>
            <p:cNvSpPr txBox="1"/>
            <p:nvPr/>
          </p:nvSpPr>
          <p:spPr>
            <a:xfrm>
              <a:off x="0" y="1824167"/>
              <a:ext cx="5891191" cy="1219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Elaborate on what you want to discuss. </a:t>
              </a:r>
              <a:endParaRPr sz="700"/>
            </a:p>
          </p:txBody>
        </p:sp>
      </p:grpSp>
      <p:grpSp>
        <p:nvGrpSpPr>
          <p:cNvPr id="421" name="Google Shape;421;p37"/>
          <p:cNvGrpSpPr/>
          <p:nvPr/>
        </p:nvGrpSpPr>
        <p:grpSpPr>
          <a:xfrm>
            <a:off x="6420453" y="2087548"/>
            <a:ext cx="2209197" cy="1159201"/>
            <a:chOff x="0" y="-47625"/>
            <a:chExt cx="5891191" cy="3091204"/>
          </a:xfrm>
        </p:grpSpPr>
        <p:sp>
          <p:nvSpPr>
            <p:cNvPr id="422" name="Google Shape;422;p37"/>
            <p:cNvSpPr txBox="1"/>
            <p:nvPr/>
          </p:nvSpPr>
          <p:spPr>
            <a:xfrm>
              <a:off x="0" y="-47625"/>
              <a:ext cx="5891191" cy="962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Add a main point</a:t>
              </a:r>
              <a:endParaRPr sz="700"/>
            </a:p>
          </p:txBody>
        </p:sp>
        <p:sp>
          <p:nvSpPr>
            <p:cNvPr id="423" name="Google Shape;423;p37"/>
            <p:cNvSpPr txBox="1"/>
            <p:nvPr/>
          </p:nvSpPr>
          <p:spPr>
            <a:xfrm>
              <a:off x="0" y="1824167"/>
              <a:ext cx="5891191" cy="1219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Elaborate on what you want to discuss. </a:t>
              </a:r>
              <a:endParaRPr sz="700"/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467402" y="2087548"/>
            <a:ext cx="2209197" cy="1159201"/>
            <a:chOff x="0" y="-47625"/>
            <a:chExt cx="5891191" cy="3091204"/>
          </a:xfrm>
        </p:grpSpPr>
        <p:sp>
          <p:nvSpPr>
            <p:cNvPr id="425" name="Google Shape;425;p37"/>
            <p:cNvSpPr txBox="1"/>
            <p:nvPr/>
          </p:nvSpPr>
          <p:spPr>
            <a:xfrm>
              <a:off x="0" y="-47625"/>
              <a:ext cx="5891191" cy="962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Add a main point</a:t>
              </a:r>
              <a:endParaRPr sz="700"/>
            </a:p>
          </p:txBody>
        </p:sp>
        <p:sp>
          <p:nvSpPr>
            <p:cNvPr id="426" name="Google Shape;426;p37"/>
            <p:cNvSpPr txBox="1"/>
            <p:nvPr/>
          </p:nvSpPr>
          <p:spPr>
            <a:xfrm>
              <a:off x="0" y="1824167"/>
              <a:ext cx="5891191" cy="1219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Elaborate on what you want to discuss. </a:t>
              </a:r>
              <a:endParaRPr sz="700"/>
            </a:p>
          </p:txBody>
        </p:sp>
      </p:grpSp>
      <p:sp>
        <p:nvSpPr>
          <p:cNvPr id="427" name="Google Shape;427;p37"/>
          <p:cNvSpPr txBox="1"/>
          <p:nvPr/>
        </p:nvSpPr>
        <p:spPr>
          <a:xfrm>
            <a:off x="0" y="673907"/>
            <a:ext cx="9144000" cy="65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 i="0" u="none" strike="noStrike" cap="non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Write Your Topic or Idea</a:t>
            </a:r>
            <a:endParaRPr sz="700"/>
          </a:p>
        </p:txBody>
      </p:sp>
      <p:grpSp>
        <p:nvGrpSpPr>
          <p:cNvPr id="428" name="Google Shape;428;p37"/>
          <p:cNvGrpSpPr/>
          <p:nvPr/>
        </p:nvGrpSpPr>
        <p:grpSpPr>
          <a:xfrm>
            <a:off x="-354" y="4629150"/>
            <a:ext cx="9135386" cy="502543"/>
            <a:chOff x="0" y="0"/>
            <a:chExt cx="24361030" cy="1340115"/>
          </a:xfrm>
        </p:grpSpPr>
        <p:pic>
          <p:nvPicPr>
            <p:cNvPr id="429" name="Google Shape;429;p37"/>
            <p:cNvPicPr preferRelativeResize="0"/>
            <p:nvPr/>
          </p:nvPicPr>
          <p:blipFill rotWithShape="1">
            <a:blip r:embed="rId3"/>
            <a:srcRect l="56152" b="42278"/>
            <a:stretch>
              <a:fillRect/>
            </a:stretch>
          </p:blipFill>
          <p:spPr>
            <a:xfrm>
              <a:off x="0" y="0"/>
              <a:ext cx="4031707" cy="1340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37"/>
            <p:cNvPicPr preferRelativeResize="0"/>
            <p:nvPr/>
          </p:nvPicPr>
          <p:blipFill rotWithShape="1">
            <a:blip r:embed="rId3"/>
            <a:srcRect r="865" b="42278"/>
            <a:stretch>
              <a:fillRect/>
            </a:stretch>
          </p:blipFill>
          <p:spPr>
            <a:xfrm>
              <a:off x="2498882" y="0"/>
              <a:ext cx="9115273" cy="1340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37"/>
            <p:cNvPicPr preferRelativeResize="0"/>
            <p:nvPr/>
          </p:nvPicPr>
          <p:blipFill rotWithShape="1">
            <a:blip r:embed="rId4"/>
            <a:srcRect b="42278"/>
            <a:stretch>
              <a:fillRect/>
            </a:stretch>
          </p:blipFill>
          <p:spPr>
            <a:xfrm>
              <a:off x="10160915" y="0"/>
              <a:ext cx="9194857" cy="1340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37"/>
            <p:cNvPicPr preferRelativeResize="0"/>
            <p:nvPr/>
          </p:nvPicPr>
          <p:blipFill rotWithShape="1">
            <a:blip r:embed="rId5"/>
            <a:srcRect r="28893" b="42278"/>
            <a:stretch>
              <a:fillRect/>
            </a:stretch>
          </p:blipFill>
          <p:spPr>
            <a:xfrm>
              <a:off x="17822948" y="0"/>
              <a:ext cx="6538082" cy="13401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" name="Google Shape;433;p37"/>
          <p:cNvGrpSpPr/>
          <p:nvPr/>
        </p:nvGrpSpPr>
        <p:grpSpPr>
          <a:xfrm>
            <a:off x="5310" y="472"/>
            <a:ext cx="9135387" cy="434847"/>
            <a:chOff x="0" y="1162109"/>
            <a:chExt cx="24361030" cy="1159593"/>
          </a:xfrm>
        </p:grpSpPr>
        <p:pic>
          <p:nvPicPr>
            <p:cNvPr id="434" name="Google Shape;434;p37"/>
            <p:cNvPicPr preferRelativeResize="0"/>
            <p:nvPr/>
          </p:nvPicPr>
          <p:blipFill rotWithShape="1">
            <a:blip r:embed="rId4"/>
            <a:srcRect l="44845" t="50054"/>
            <a:stretch>
              <a:fillRect/>
            </a:stretch>
          </p:blipFill>
          <p:spPr>
            <a:xfrm>
              <a:off x="0" y="1162109"/>
              <a:ext cx="5071248" cy="1159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7"/>
            <p:cNvPicPr preferRelativeResize="0"/>
            <p:nvPr/>
          </p:nvPicPr>
          <p:blipFill rotWithShape="1">
            <a:blip r:embed="rId5"/>
            <a:srcRect t="50054" r="344"/>
            <a:stretch>
              <a:fillRect/>
            </a:stretch>
          </p:blipFill>
          <p:spPr>
            <a:xfrm>
              <a:off x="3538423" y="1162109"/>
              <a:ext cx="9163143" cy="1159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7"/>
            <p:cNvPicPr preferRelativeResize="0"/>
            <p:nvPr/>
          </p:nvPicPr>
          <p:blipFill rotWithShape="1">
            <a:blip r:embed="rId6"/>
            <a:srcRect t="50703"/>
            <a:stretch>
              <a:fillRect/>
            </a:stretch>
          </p:blipFill>
          <p:spPr>
            <a:xfrm>
              <a:off x="11200456" y="1177212"/>
              <a:ext cx="9194857" cy="1144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37"/>
            <p:cNvPicPr preferRelativeResize="0"/>
            <p:nvPr/>
          </p:nvPicPr>
          <p:blipFill rotWithShape="1">
            <a:blip r:embed="rId6"/>
            <a:srcRect t="50703" r="40199"/>
            <a:stretch>
              <a:fillRect/>
            </a:stretch>
          </p:blipFill>
          <p:spPr>
            <a:xfrm>
              <a:off x="18862489" y="1177212"/>
              <a:ext cx="5498541" cy="11444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8"/>
          <p:cNvPicPr preferRelativeResize="0"/>
          <p:nvPr/>
        </p:nvPicPr>
        <p:blipFill rotWithShape="1">
          <a:blip r:embed="rId1"/>
          <a:srcRect l="40024" t="25623" r="32145" b="27442"/>
          <a:stretch>
            <a:fillRect/>
          </a:stretch>
        </p:blipFill>
        <p:spPr>
          <a:xfrm>
            <a:off x="1467845" y="2021142"/>
            <a:ext cx="1214864" cy="136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8"/>
          <p:cNvPicPr preferRelativeResize="0"/>
          <p:nvPr/>
        </p:nvPicPr>
        <p:blipFill rotWithShape="1">
          <a:blip r:embed="rId2"/>
          <a:srcRect l="23607" r="17097"/>
          <a:stretch>
            <a:fillRect/>
          </a:stretch>
        </p:blipFill>
        <p:spPr>
          <a:xfrm>
            <a:off x="3132327" y="2021142"/>
            <a:ext cx="1214864" cy="136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8"/>
          <p:cNvPicPr preferRelativeResize="0"/>
          <p:nvPr/>
        </p:nvPicPr>
        <p:blipFill rotWithShape="1">
          <a:blip r:embed="rId3"/>
          <a:srcRect l="23573" r="17055"/>
          <a:stretch>
            <a:fillRect/>
          </a:stretch>
        </p:blipFill>
        <p:spPr>
          <a:xfrm>
            <a:off x="4764088" y="2021142"/>
            <a:ext cx="1214864" cy="136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8"/>
          <p:cNvPicPr preferRelativeResize="0"/>
          <p:nvPr/>
        </p:nvPicPr>
        <p:blipFill rotWithShape="1">
          <a:blip r:embed="rId4"/>
          <a:srcRect l="34571" t="517" r="23377" b="28566"/>
          <a:stretch>
            <a:fillRect/>
          </a:stretch>
        </p:blipFill>
        <p:spPr>
          <a:xfrm>
            <a:off x="6461291" y="2021142"/>
            <a:ext cx="1214863" cy="136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rot="821477">
            <a:off x="7925846" y="2384002"/>
            <a:ext cx="796138" cy="1515143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8"/>
          <p:cNvSpPr txBox="1"/>
          <p:nvPr/>
        </p:nvSpPr>
        <p:spPr>
          <a:xfrm>
            <a:off x="0" y="673907"/>
            <a:ext cx="9144000" cy="65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 i="0" u="none" strike="noStrike" cap="none">
                <a:solidFill>
                  <a:srgbClr val="8256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Add a Team Members Page</a:t>
            </a:r>
            <a:endParaRPr sz="700"/>
          </a:p>
        </p:txBody>
      </p:sp>
      <p:sp>
        <p:nvSpPr>
          <p:cNvPr id="448" name="Google Shape;448;p38"/>
          <p:cNvSpPr txBox="1"/>
          <p:nvPr/>
        </p:nvSpPr>
        <p:spPr>
          <a:xfrm>
            <a:off x="0" y="1374152"/>
            <a:ext cx="91440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Elaborate on what you want to discuss. </a:t>
            </a:r>
            <a:endParaRPr sz="700"/>
          </a:p>
        </p:txBody>
      </p:sp>
      <p:grpSp>
        <p:nvGrpSpPr>
          <p:cNvPr id="449" name="Google Shape;449;p38"/>
          <p:cNvGrpSpPr/>
          <p:nvPr/>
        </p:nvGrpSpPr>
        <p:grpSpPr>
          <a:xfrm>
            <a:off x="1467845" y="3610324"/>
            <a:ext cx="1214864" cy="451493"/>
            <a:chOff x="0" y="0"/>
            <a:chExt cx="3239636" cy="1203980"/>
          </a:xfrm>
        </p:grpSpPr>
        <p:sp>
          <p:nvSpPr>
            <p:cNvPr id="450" name="Google Shape;450;p38"/>
            <p:cNvSpPr txBox="1"/>
            <p:nvPr/>
          </p:nvSpPr>
          <p:spPr>
            <a:xfrm>
              <a:off x="0" y="0"/>
              <a:ext cx="3239636" cy="48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i="0" u="none" strike="noStrike" cap="none">
                  <a:solidFill>
                    <a:srgbClr val="191919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 Name</a:t>
              </a:r>
              <a:endParaRPr sz="700"/>
            </a:p>
          </p:txBody>
        </p:sp>
        <p:sp>
          <p:nvSpPr>
            <p:cNvPr id="451" name="Google Shape;451;p38"/>
            <p:cNvSpPr txBox="1"/>
            <p:nvPr/>
          </p:nvSpPr>
          <p:spPr>
            <a:xfrm>
              <a:off x="0" y="727730"/>
              <a:ext cx="3239636" cy="476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0" i="0" u="none" strike="noStrike" cap="none">
                  <a:solidFill>
                    <a:srgbClr val="191919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Title or Position</a:t>
              </a:r>
              <a:endParaRPr sz="700"/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3132327" y="3610324"/>
            <a:ext cx="1214864" cy="451493"/>
            <a:chOff x="0" y="0"/>
            <a:chExt cx="3239636" cy="1203980"/>
          </a:xfrm>
        </p:grpSpPr>
        <p:sp>
          <p:nvSpPr>
            <p:cNvPr id="453" name="Google Shape;453;p38"/>
            <p:cNvSpPr txBox="1"/>
            <p:nvPr/>
          </p:nvSpPr>
          <p:spPr>
            <a:xfrm>
              <a:off x="0" y="0"/>
              <a:ext cx="3239636" cy="48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i="0" u="none" strike="noStrike" cap="none">
                  <a:solidFill>
                    <a:srgbClr val="191919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 Name</a:t>
              </a:r>
              <a:endParaRPr sz="700"/>
            </a:p>
          </p:txBody>
        </p:sp>
        <p:sp>
          <p:nvSpPr>
            <p:cNvPr id="454" name="Google Shape;454;p38"/>
            <p:cNvSpPr txBox="1"/>
            <p:nvPr/>
          </p:nvSpPr>
          <p:spPr>
            <a:xfrm>
              <a:off x="0" y="727730"/>
              <a:ext cx="3239636" cy="476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0" i="0" u="none" strike="noStrike" cap="none">
                  <a:solidFill>
                    <a:srgbClr val="191919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Title or Position</a:t>
              </a:r>
              <a:endParaRPr sz="700"/>
            </a:p>
          </p:txBody>
        </p:sp>
      </p:grpSp>
      <p:grpSp>
        <p:nvGrpSpPr>
          <p:cNvPr id="455" name="Google Shape;455;p38"/>
          <p:cNvGrpSpPr/>
          <p:nvPr/>
        </p:nvGrpSpPr>
        <p:grpSpPr>
          <a:xfrm>
            <a:off x="4764088" y="3610324"/>
            <a:ext cx="1214864" cy="451493"/>
            <a:chOff x="0" y="0"/>
            <a:chExt cx="3239636" cy="1203980"/>
          </a:xfrm>
        </p:grpSpPr>
        <p:sp>
          <p:nvSpPr>
            <p:cNvPr id="456" name="Google Shape;456;p38"/>
            <p:cNvSpPr txBox="1"/>
            <p:nvPr/>
          </p:nvSpPr>
          <p:spPr>
            <a:xfrm>
              <a:off x="0" y="0"/>
              <a:ext cx="3239636" cy="48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i="0" u="none" strike="noStrike" cap="none">
                  <a:solidFill>
                    <a:srgbClr val="191919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 Name</a:t>
              </a:r>
              <a:endParaRPr sz="700"/>
            </a:p>
          </p:txBody>
        </p:sp>
        <p:sp>
          <p:nvSpPr>
            <p:cNvPr id="457" name="Google Shape;457;p38"/>
            <p:cNvSpPr txBox="1"/>
            <p:nvPr/>
          </p:nvSpPr>
          <p:spPr>
            <a:xfrm>
              <a:off x="0" y="727730"/>
              <a:ext cx="3239636" cy="476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0" i="0" u="none" strike="noStrike" cap="none">
                  <a:solidFill>
                    <a:srgbClr val="191919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Title or Position</a:t>
              </a:r>
              <a:endParaRPr sz="700"/>
            </a:p>
          </p:txBody>
        </p:sp>
      </p:grpSp>
      <p:grpSp>
        <p:nvGrpSpPr>
          <p:cNvPr id="458" name="Google Shape;458;p38"/>
          <p:cNvGrpSpPr/>
          <p:nvPr/>
        </p:nvGrpSpPr>
        <p:grpSpPr>
          <a:xfrm>
            <a:off x="6461291" y="3610324"/>
            <a:ext cx="1214863" cy="451493"/>
            <a:chOff x="0" y="0"/>
            <a:chExt cx="3239636" cy="1203980"/>
          </a:xfrm>
        </p:grpSpPr>
        <p:sp>
          <p:nvSpPr>
            <p:cNvPr id="459" name="Google Shape;459;p38"/>
            <p:cNvSpPr txBox="1"/>
            <p:nvPr/>
          </p:nvSpPr>
          <p:spPr>
            <a:xfrm>
              <a:off x="0" y="0"/>
              <a:ext cx="3239636" cy="48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i="0" u="none" strike="noStrike" cap="none">
                  <a:solidFill>
                    <a:srgbClr val="191919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 Name</a:t>
              </a:r>
              <a:endParaRPr sz="700"/>
            </a:p>
          </p:txBody>
        </p:sp>
        <p:sp>
          <p:nvSpPr>
            <p:cNvPr id="460" name="Google Shape;460;p38"/>
            <p:cNvSpPr txBox="1"/>
            <p:nvPr/>
          </p:nvSpPr>
          <p:spPr>
            <a:xfrm>
              <a:off x="0" y="727730"/>
              <a:ext cx="3239636" cy="476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0" i="0" u="none" strike="noStrike" cap="none">
                  <a:solidFill>
                    <a:srgbClr val="191919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Title or Position</a:t>
              </a:r>
              <a:endParaRPr sz="700"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-4525" y="4272862"/>
            <a:ext cx="9151700" cy="870638"/>
            <a:chOff x="12911727" y="0"/>
            <a:chExt cx="24404533" cy="2321702"/>
          </a:xfrm>
        </p:grpSpPr>
        <p:pic>
          <p:nvPicPr>
            <p:cNvPr id="462" name="Google Shape;462;p38"/>
            <p:cNvPicPr preferRelativeResize="0"/>
            <p:nvPr/>
          </p:nvPicPr>
          <p:blipFill rotWithShape="1">
            <a:blip r:embed="rId6"/>
            <a:srcRect l="57093"/>
            <a:stretch>
              <a:fillRect/>
            </a:stretch>
          </p:blipFill>
          <p:spPr>
            <a:xfrm>
              <a:off x="12911727" y="0"/>
              <a:ext cx="3945163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38"/>
            <p:cNvPicPr preferRelativeResize="0"/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5324066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38"/>
            <p:cNvPicPr preferRelativeResize="0"/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22986098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38"/>
            <p:cNvPicPr preferRelativeResize="0"/>
            <p:nvPr/>
          </p:nvPicPr>
          <p:blipFill rotWithShape="1">
            <a:blip r:embed="rId6"/>
            <a:srcRect r="27478"/>
            <a:stretch>
              <a:fillRect/>
            </a:stretch>
          </p:blipFill>
          <p:spPr>
            <a:xfrm>
              <a:off x="30648131" y="0"/>
              <a:ext cx="6668129" cy="2321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6" name="Google Shape;466;p38"/>
          <p:cNvGrpSpPr/>
          <p:nvPr/>
        </p:nvGrpSpPr>
        <p:grpSpPr>
          <a:xfrm>
            <a:off x="4763" y="0"/>
            <a:ext cx="9139238" cy="444844"/>
            <a:chOff x="0" y="0"/>
            <a:chExt cx="24371300" cy="1186251"/>
          </a:xfrm>
        </p:grpSpPr>
        <p:pic>
          <p:nvPicPr>
            <p:cNvPr id="467" name="Google Shape;467;p38"/>
            <p:cNvPicPr preferRelativeResize="0"/>
            <p:nvPr/>
          </p:nvPicPr>
          <p:blipFill rotWithShape="1">
            <a:blip r:embed="rId7"/>
            <a:srcRect l="1102" t="49171"/>
            <a:stretch>
              <a:fillRect/>
            </a:stretch>
          </p:blipFill>
          <p:spPr>
            <a:xfrm>
              <a:off x="0" y="6174"/>
              <a:ext cx="9093530" cy="1180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38"/>
            <p:cNvPicPr preferRelativeResize="0"/>
            <p:nvPr/>
          </p:nvPicPr>
          <p:blipFill rotWithShape="1">
            <a:blip r:embed="rId8"/>
            <a:srcRect t="49171"/>
            <a:stretch>
              <a:fillRect/>
            </a:stretch>
          </p:blipFill>
          <p:spPr>
            <a:xfrm>
              <a:off x="7560705" y="6174"/>
              <a:ext cx="9194857" cy="1180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38"/>
            <p:cNvPicPr preferRelativeResize="0"/>
            <p:nvPr/>
          </p:nvPicPr>
          <p:blipFill rotWithShape="1">
            <a:blip r:embed="rId7"/>
            <a:srcRect t="48905" r="502"/>
            <a:stretch>
              <a:fillRect/>
            </a:stretch>
          </p:blipFill>
          <p:spPr>
            <a:xfrm>
              <a:off x="15222738" y="0"/>
              <a:ext cx="9148562" cy="1186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38"/>
            <p:cNvPicPr preferRelativeResize="0"/>
            <p:nvPr/>
          </p:nvPicPr>
          <p:blipFill rotWithShape="1">
            <a:blip r:embed="rId7"/>
            <a:srcRect t="51094" r="84097"/>
            <a:stretch>
              <a:fillRect/>
            </a:stretch>
          </p:blipFill>
          <p:spPr>
            <a:xfrm>
              <a:off x="22884771" y="50800"/>
              <a:ext cx="1462247" cy="11354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"/>
          <p:cNvSpPr txBox="1"/>
          <p:nvPr/>
        </p:nvSpPr>
        <p:spPr>
          <a:xfrm>
            <a:off x="2292645" y="3639635"/>
            <a:ext cx="1682462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FF4141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Add a main point</a:t>
            </a:r>
            <a:endParaRPr sz="700"/>
          </a:p>
        </p:txBody>
      </p:sp>
      <p:sp>
        <p:nvSpPr>
          <p:cNvPr id="476" name="Google Shape;476;p39"/>
          <p:cNvSpPr txBox="1"/>
          <p:nvPr/>
        </p:nvSpPr>
        <p:spPr>
          <a:xfrm>
            <a:off x="2292645" y="3947512"/>
            <a:ext cx="1682462" cy="4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Elaborate on what you want to discuss. </a:t>
            </a:r>
            <a:endParaRPr sz="700"/>
          </a:p>
        </p:txBody>
      </p:sp>
      <p:sp>
        <p:nvSpPr>
          <p:cNvPr id="477" name="Google Shape;477;p39"/>
          <p:cNvSpPr/>
          <p:nvPr/>
        </p:nvSpPr>
        <p:spPr>
          <a:xfrm>
            <a:off x="1057161" y="2463181"/>
            <a:ext cx="176019" cy="176808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39"/>
          <p:cNvSpPr/>
          <p:nvPr/>
        </p:nvSpPr>
        <p:spPr>
          <a:xfrm>
            <a:off x="3045866" y="3268663"/>
            <a:ext cx="176019" cy="176808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9" name="Google Shape;479;p39"/>
          <p:cNvSpPr/>
          <p:nvPr/>
        </p:nvSpPr>
        <p:spPr>
          <a:xfrm>
            <a:off x="5468156" y="2461262"/>
            <a:ext cx="176019" cy="176808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0" name="Google Shape;480;p39"/>
          <p:cNvSpPr/>
          <p:nvPr/>
        </p:nvSpPr>
        <p:spPr>
          <a:xfrm>
            <a:off x="7547091" y="3268663"/>
            <a:ext cx="176019" cy="176808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4F6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81" name="Google Shape;481;p39"/>
          <p:cNvCxnSpPr/>
          <p:nvPr/>
        </p:nvCxnSpPr>
        <p:spPr>
          <a:xfrm rot="1320068">
            <a:off x="1154745" y="2943327"/>
            <a:ext cx="1968801" cy="0"/>
          </a:xfrm>
          <a:prstGeom prst="straightConnector1">
            <a:avLst/>
          </a:prstGeom>
          <a:noFill/>
          <a:ln w="47625" cap="rnd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2" name="Google Shape;482;p39"/>
          <p:cNvCxnSpPr/>
          <p:nvPr/>
        </p:nvCxnSpPr>
        <p:spPr>
          <a:xfrm rot="-1103965">
            <a:off x="3157058" y="2942250"/>
            <a:ext cx="2376467" cy="0"/>
          </a:xfrm>
          <a:prstGeom prst="straightConnector1">
            <a:avLst/>
          </a:prstGeom>
          <a:noFill/>
          <a:ln w="47625" cap="rnd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3" name="Google Shape;483;p39"/>
          <p:cNvCxnSpPr/>
          <p:nvPr/>
        </p:nvCxnSpPr>
        <p:spPr>
          <a:xfrm rot="1270795">
            <a:off x="5568592" y="2942340"/>
            <a:ext cx="2053380" cy="0"/>
          </a:xfrm>
          <a:prstGeom prst="straightConnector1">
            <a:avLst/>
          </a:prstGeom>
          <a:noFill/>
          <a:ln w="47625" cap="rnd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4" name="Google Shape;484;p39"/>
          <p:cNvSpPr txBox="1"/>
          <p:nvPr/>
        </p:nvSpPr>
        <p:spPr>
          <a:xfrm>
            <a:off x="7051963" y="3639635"/>
            <a:ext cx="16824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FF4141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Add a main point</a:t>
            </a:r>
            <a:endParaRPr sz="700"/>
          </a:p>
        </p:txBody>
      </p:sp>
      <p:sp>
        <p:nvSpPr>
          <p:cNvPr id="485" name="Google Shape;485;p39"/>
          <p:cNvSpPr txBox="1"/>
          <p:nvPr/>
        </p:nvSpPr>
        <p:spPr>
          <a:xfrm>
            <a:off x="7051963" y="3947512"/>
            <a:ext cx="1682463" cy="4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Elaborate on what you want to discuss. </a:t>
            </a:r>
            <a:endParaRPr sz="700"/>
          </a:p>
        </p:txBody>
      </p:sp>
      <p:sp>
        <p:nvSpPr>
          <p:cNvPr id="486" name="Google Shape;486;p39"/>
          <p:cNvSpPr txBox="1"/>
          <p:nvPr/>
        </p:nvSpPr>
        <p:spPr>
          <a:xfrm>
            <a:off x="519113" y="1486922"/>
            <a:ext cx="16824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FF4141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Add a main point</a:t>
            </a:r>
            <a:endParaRPr sz="700"/>
          </a:p>
        </p:txBody>
      </p:sp>
      <p:sp>
        <p:nvSpPr>
          <p:cNvPr id="487" name="Google Shape;487;p39"/>
          <p:cNvSpPr txBox="1"/>
          <p:nvPr/>
        </p:nvSpPr>
        <p:spPr>
          <a:xfrm>
            <a:off x="519113" y="1794800"/>
            <a:ext cx="1682463" cy="4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Elaborate on what you want to discuss. </a:t>
            </a:r>
            <a:endParaRPr sz="700"/>
          </a:p>
        </p:txBody>
      </p:sp>
      <p:sp>
        <p:nvSpPr>
          <p:cNvPr id="488" name="Google Shape;488;p39"/>
          <p:cNvSpPr txBox="1"/>
          <p:nvPr/>
        </p:nvSpPr>
        <p:spPr>
          <a:xfrm>
            <a:off x="4803339" y="1486922"/>
            <a:ext cx="16824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FF4141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Add a main point</a:t>
            </a:r>
            <a:endParaRPr sz="700"/>
          </a:p>
        </p:txBody>
      </p:sp>
      <p:sp>
        <p:nvSpPr>
          <p:cNvPr id="489" name="Google Shape;489;p39"/>
          <p:cNvSpPr txBox="1"/>
          <p:nvPr/>
        </p:nvSpPr>
        <p:spPr>
          <a:xfrm>
            <a:off x="4803339" y="1794800"/>
            <a:ext cx="1682463" cy="4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Elaborate on what you want to discuss. </a:t>
            </a:r>
            <a:endParaRPr sz="700"/>
          </a:p>
        </p:txBody>
      </p:sp>
      <p:sp>
        <p:nvSpPr>
          <p:cNvPr id="490" name="Google Shape;490;p39"/>
          <p:cNvSpPr txBox="1"/>
          <p:nvPr/>
        </p:nvSpPr>
        <p:spPr>
          <a:xfrm>
            <a:off x="519113" y="678670"/>
            <a:ext cx="7652759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 i="0" u="none" strike="noStrike" cap="none">
                <a:solidFill>
                  <a:srgbClr val="8256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Add a Timeline Page</a:t>
            </a:r>
            <a:endParaRPr sz="700"/>
          </a:p>
        </p:txBody>
      </p:sp>
      <p:grpSp>
        <p:nvGrpSpPr>
          <p:cNvPr id="491" name="Google Shape;491;p39"/>
          <p:cNvGrpSpPr/>
          <p:nvPr/>
        </p:nvGrpSpPr>
        <p:grpSpPr>
          <a:xfrm>
            <a:off x="-175" y="-4762"/>
            <a:ext cx="9144341" cy="440087"/>
            <a:chOff x="7729028" y="1148151"/>
            <a:chExt cx="24384909" cy="1173566"/>
          </a:xfrm>
        </p:grpSpPr>
        <p:pic>
          <p:nvPicPr>
            <p:cNvPr id="492" name="Google Shape;492;p39"/>
            <p:cNvPicPr preferRelativeResize="0"/>
            <p:nvPr/>
          </p:nvPicPr>
          <p:blipFill rotWithShape="1">
            <a:blip r:embed="rId1"/>
            <a:srcRect l="84058" t="49454"/>
            <a:stretch>
              <a:fillRect/>
            </a:stretch>
          </p:blipFill>
          <p:spPr>
            <a:xfrm>
              <a:off x="7729028" y="1148184"/>
              <a:ext cx="1465800" cy="1173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39"/>
            <p:cNvPicPr preferRelativeResize="0"/>
            <p:nvPr/>
          </p:nvPicPr>
          <p:blipFill rotWithShape="1">
            <a:blip r:embed="rId1"/>
            <a:srcRect l="825" t="50000" r="140"/>
            <a:stretch>
              <a:fillRect/>
            </a:stretch>
          </p:blipFill>
          <p:spPr>
            <a:xfrm>
              <a:off x="7737961" y="1160851"/>
              <a:ext cx="9105900" cy="1160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39"/>
            <p:cNvPicPr preferRelativeResize="0"/>
            <p:nvPr/>
          </p:nvPicPr>
          <p:blipFill rotWithShape="1">
            <a:blip r:embed="rId2"/>
            <a:srcRect t="50000" r="183"/>
            <a:stretch>
              <a:fillRect/>
            </a:stretch>
          </p:blipFill>
          <p:spPr>
            <a:xfrm>
              <a:off x="15324066" y="1160851"/>
              <a:ext cx="9177895" cy="1160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39"/>
            <p:cNvPicPr preferRelativeResize="0"/>
            <p:nvPr/>
          </p:nvPicPr>
          <p:blipFill rotWithShape="1">
            <a:blip r:embed="rId1"/>
            <a:srcRect t="49452" r="1746"/>
            <a:stretch>
              <a:fillRect/>
            </a:stretch>
          </p:blipFill>
          <p:spPr>
            <a:xfrm>
              <a:off x="22986098" y="1148151"/>
              <a:ext cx="9034262" cy="1173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39"/>
            <p:cNvPicPr preferRelativeResize="0"/>
            <p:nvPr/>
          </p:nvPicPr>
          <p:blipFill rotWithShape="1">
            <a:blip r:embed="rId1"/>
            <a:srcRect t="51094" r="84058"/>
            <a:stretch>
              <a:fillRect/>
            </a:stretch>
          </p:blipFill>
          <p:spPr>
            <a:xfrm>
              <a:off x="30648131" y="1186251"/>
              <a:ext cx="1465806" cy="11354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7" name="Google Shape;497;p39"/>
          <p:cNvGrpSpPr/>
          <p:nvPr/>
        </p:nvGrpSpPr>
        <p:grpSpPr>
          <a:xfrm>
            <a:off x="3175" y="4629150"/>
            <a:ext cx="9134475" cy="514350"/>
            <a:chOff x="0" y="0"/>
            <a:chExt cx="24358600" cy="1371600"/>
          </a:xfrm>
        </p:grpSpPr>
        <p:pic>
          <p:nvPicPr>
            <p:cNvPr id="498" name="Google Shape;498;p39"/>
            <p:cNvPicPr preferRelativeResize="0"/>
            <p:nvPr/>
          </p:nvPicPr>
          <p:blipFill rotWithShape="1">
            <a:blip r:embed="rId3"/>
            <a:srcRect l="56253" b="41469"/>
            <a:stretch>
              <a:fillRect/>
            </a:stretch>
          </p:blipFill>
          <p:spPr>
            <a:xfrm>
              <a:off x="0" y="0"/>
              <a:ext cx="4022297" cy="135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39"/>
            <p:cNvPicPr preferRelativeResize="0"/>
            <p:nvPr/>
          </p:nvPicPr>
          <p:blipFill rotWithShape="1">
            <a:blip r:embed="rId3"/>
            <a:srcRect b="41469"/>
            <a:stretch>
              <a:fillRect/>
            </a:stretch>
          </p:blipFill>
          <p:spPr>
            <a:xfrm>
              <a:off x="2489472" y="0"/>
              <a:ext cx="9194857" cy="135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39"/>
            <p:cNvPicPr preferRelativeResize="0"/>
            <p:nvPr/>
          </p:nvPicPr>
          <p:blipFill rotWithShape="1">
            <a:blip r:embed="rId1"/>
            <a:srcRect b="40921"/>
            <a:stretch>
              <a:fillRect/>
            </a:stretch>
          </p:blipFill>
          <p:spPr>
            <a:xfrm>
              <a:off x="10151505" y="0"/>
              <a:ext cx="9194857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Google Shape;501;p39"/>
            <p:cNvPicPr preferRelativeResize="0"/>
            <p:nvPr/>
          </p:nvPicPr>
          <p:blipFill rotWithShape="1">
            <a:blip r:embed="rId2"/>
            <a:srcRect r="28817" b="40921"/>
            <a:stretch>
              <a:fillRect/>
            </a:stretch>
          </p:blipFill>
          <p:spPr>
            <a:xfrm>
              <a:off x="17813538" y="0"/>
              <a:ext cx="6545062" cy="1371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6" name="Google Shape;506;p40"/>
          <p:cNvGraphicFramePr/>
          <p:nvPr/>
        </p:nvGraphicFramePr>
        <p:xfrm>
          <a:off x="514350" y="1114525"/>
          <a:ext cx="8115275" cy="3000000"/>
        </p:xfrm>
        <a:graphic>
          <a:graphicData uri="http://schemas.openxmlformats.org/drawingml/2006/table">
            <a:tbl>
              <a:tblPr>
                <a:noFill/>
                <a:tableStyleId>{4B4FB242-E460-4C8A-B100-520683B43E6A}</a:tableStyleId>
              </a:tblPr>
              <a:tblGrid>
                <a:gridCol w="2028825"/>
                <a:gridCol w="2094525"/>
                <a:gridCol w="1963100"/>
                <a:gridCol w="2028825"/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FFFFFF"/>
                        </a:solidFill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b="1">
                          <a:solidFill>
                            <a:srgbClr val="FFFFFF"/>
                          </a:solidFill>
                          <a:latin typeface="Lato" panose="020F0802020204030203"/>
                          <a:ea typeface="Lato" panose="020F0802020204030203"/>
                          <a:cs typeface="Lato" panose="020F0802020204030203"/>
                          <a:sym typeface="Lato" panose="020F0802020204030203"/>
                        </a:rPr>
                        <a:t>S</a:t>
                      </a:r>
                      <a:endParaRPr sz="600"/>
                    </a:p>
                  </a:txBody>
                  <a:tcPr marL="45725" marR="45725" marT="22875" marB="22875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1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FCFCF2"/>
                        </a:solidFill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b="1">
                          <a:solidFill>
                            <a:srgbClr val="FCFCF2"/>
                          </a:solidFill>
                          <a:latin typeface="Lato" panose="020F0802020204030203"/>
                          <a:ea typeface="Lato" panose="020F0802020204030203"/>
                          <a:cs typeface="Lato" panose="020F0802020204030203"/>
                          <a:sym typeface="Lato" panose="020F0802020204030203"/>
                        </a:rPr>
                        <a:t>W</a:t>
                      </a:r>
                      <a:endParaRPr sz="600"/>
                    </a:p>
                  </a:txBody>
                  <a:tcPr marL="45725" marR="45725" marT="22875" marB="22875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9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FFFFFF"/>
                        </a:solidFill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b="1">
                          <a:solidFill>
                            <a:srgbClr val="FFFFFF"/>
                          </a:solidFill>
                          <a:latin typeface="Lato" panose="020F0802020204030203"/>
                          <a:ea typeface="Lato" panose="020F0802020204030203"/>
                          <a:cs typeface="Lato" panose="020F0802020204030203"/>
                          <a:sym typeface="Lato" panose="020F0802020204030203"/>
                        </a:rPr>
                        <a:t>O</a:t>
                      </a:r>
                      <a:endParaRPr sz="600"/>
                    </a:p>
                  </a:txBody>
                  <a:tcPr marL="45725" marR="45725" marT="22875" marB="22875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1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FCFCF2"/>
                        </a:solidFill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b="1">
                          <a:solidFill>
                            <a:srgbClr val="FCFCF2"/>
                          </a:solidFill>
                          <a:latin typeface="Lato" panose="020F0802020204030203"/>
                          <a:ea typeface="Lato" panose="020F0802020204030203"/>
                          <a:cs typeface="Lato" panose="020F0802020204030203"/>
                          <a:sym typeface="Lato" panose="020F0802020204030203"/>
                        </a:rPr>
                        <a:t>T</a:t>
                      </a:r>
                      <a:endParaRPr sz="600"/>
                    </a:p>
                  </a:txBody>
                  <a:tcPr marL="45725" marR="45725" marT="22875" marB="22875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9BFF"/>
                    </a:solidFill>
                  </a:tcPr>
                </a:tc>
              </a:tr>
              <a:tr h="347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Lato" panose="020F0802020204030203"/>
                          <a:ea typeface="Lato" panose="020F0802020204030203"/>
                          <a:cs typeface="Lato" panose="020F0802020204030203"/>
                          <a:sym typeface="Lato" panose="020F0802020204030203"/>
                        </a:rPr>
                        <a:t>STRENGTHS</a:t>
                      </a:r>
                      <a:endParaRPr sz="600" b="1"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</a:txBody>
                  <a:tcPr marL="45725" marR="45725" marT="22875" marB="22875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D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Lato" panose="020F0802020204030203"/>
                          <a:ea typeface="Lato" panose="020F0802020204030203"/>
                          <a:cs typeface="Lato" panose="020F0802020204030203"/>
                          <a:sym typeface="Lato" panose="020F0802020204030203"/>
                        </a:rPr>
                        <a:t>WEAKNESSES</a:t>
                      </a:r>
                      <a:endParaRPr sz="600"/>
                    </a:p>
                  </a:txBody>
                  <a:tcPr marL="45725" marR="45725" marT="22875" marB="22875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D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Lato" panose="020F0802020204030203"/>
                          <a:ea typeface="Lato" panose="020F0802020204030203"/>
                          <a:cs typeface="Lato" panose="020F0802020204030203"/>
                          <a:sym typeface="Lato" panose="020F0802020204030203"/>
                        </a:rPr>
                        <a:t>OPPORTUNITIES</a:t>
                      </a:r>
                      <a:endParaRPr sz="600"/>
                    </a:p>
                  </a:txBody>
                  <a:tcPr marL="45725" marR="45725" marT="22875" marB="22875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D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Lato" panose="020F0802020204030203"/>
                          <a:ea typeface="Lato" panose="020F0802020204030203"/>
                          <a:cs typeface="Lato" panose="020F0802020204030203"/>
                          <a:sym typeface="Lato" panose="020F0802020204030203"/>
                        </a:rPr>
                        <a:t>THREATS</a:t>
                      </a:r>
                      <a:endParaRPr sz="600"/>
                    </a:p>
                  </a:txBody>
                  <a:tcPr marL="45725" marR="45725" marT="22875" marB="22875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D70"/>
                    </a:solidFill>
                  </a:tcPr>
                </a:tc>
              </a:tr>
              <a:tr h="1861925">
                <a:tc>
                  <a:txBody>
                    <a:bodyPr/>
                    <a:lstStyle/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GB" sz="900"/>
                        <a:t>What are you doing well? </a:t>
                      </a:r>
                      <a:endParaRPr sz="900"/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GB" sz="900"/>
                        <a:t>What sets you apart?</a:t>
                      </a:r>
                      <a:endParaRPr sz="900"/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mo" panose="020B0604020202020204"/>
                        <a:buChar char="●"/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What are your good qualities?</a:t>
                      </a:r>
                      <a:endParaRPr sz="900"/>
                    </a:p>
                  </a:txBody>
                  <a:tcPr marL="45725" marR="45725" marT="22875" marB="22875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mo" panose="020B0604020202020204"/>
                        <a:buChar char="●"/>
                      </a:pPr>
                      <a:r>
                        <a:rPr lang="en-GB" sz="900"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Where do you need to improve? </a:t>
                      </a:r>
                      <a:endParaRPr sz="900"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mo" panose="020B0604020202020204"/>
                        <a:buChar char="●"/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Are resources adequate? What do others do better than you?</a:t>
                      </a:r>
                      <a:endParaRPr sz="900"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</a:txBody>
                  <a:tcPr marL="45725" marR="45725" marT="22875" marB="22875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mo" panose="020B0604020202020204"/>
                        <a:buChar char="●"/>
                      </a:pPr>
                      <a:r>
                        <a:rPr lang="en-GB" sz="900"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What are your goals? </a:t>
                      </a:r>
                      <a:endParaRPr sz="900"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mo" panose="020B0604020202020204"/>
                        <a:buChar char="●"/>
                      </a:pPr>
                      <a:r>
                        <a:rPr lang="en-GB" sz="900"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Are demands shifting?</a:t>
                      </a:r>
                      <a:endParaRPr sz="900"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mo" panose="020B0604020202020204"/>
                        <a:buChar char="●"/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How can it be improved?</a:t>
                      </a:r>
                      <a:endParaRPr sz="900"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</a:txBody>
                  <a:tcPr marL="45725" marR="45725" marT="22875" marB="22875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mo" panose="020B0604020202020204"/>
                        <a:buChar char="●"/>
                      </a:pPr>
                      <a:r>
                        <a:rPr lang="en-GB" sz="900"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What are the blockers you're facing? </a:t>
                      </a:r>
                      <a:endParaRPr sz="900"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45720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mo" panose="020B0604020202020204"/>
                        <a:buChar char="●"/>
                      </a:pPr>
                      <a:r>
                        <a:rPr lang="en-GB" sz="9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What are factors outside of your control?</a:t>
                      </a:r>
                      <a:endParaRPr sz="900"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</a:txBody>
                  <a:tcPr marL="45725" marR="45725" marT="22875" marB="22875">
                    <a:lnL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07" name="Google Shape;507;p40"/>
          <p:cNvGrpSpPr/>
          <p:nvPr/>
        </p:nvGrpSpPr>
        <p:grpSpPr>
          <a:xfrm>
            <a:off x="-25298" y="0"/>
            <a:ext cx="9194596" cy="870650"/>
            <a:chOff x="7662033" y="0"/>
            <a:chExt cx="24518922" cy="2321733"/>
          </a:xfrm>
        </p:grpSpPr>
        <p:pic>
          <p:nvPicPr>
            <p:cNvPr id="508" name="Google Shape;508;p40"/>
            <p:cNvPicPr preferRelativeResize="0"/>
            <p:nvPr/>
          </p:nvPicPr>
          <p:blipFill rotWithShape="1">
            <a:blip r:embed="rId1"/>
            <a:srcRect l="83329"/>
            <a:stretch>
              <a:fillRect/>
            </a:stretch>
          </p:blipFill>
          <p:spPr>
            <a:xfrm>
              <a:off x="7662052" y="0"/>
              <a:ext cx="1532800" cy="2321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4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662033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0" name="Google Shape;510;p40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5324066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4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22986098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p40"/>
            <p:cNvPicPr preferRelativeResize="0"/>
            <p:nvPr/>
          </p:nvPicPr>
          <p:blipFill rotWithShape="1">
            <a:blip r:embed="rId1"/>
            <a:srcRect r="83329"/>
            <a:stretch>
              <a:fillRect/>
            </a:stretch>
          </p:blipFill>
          <p:spPr>
            <a:xfrm>
              <a:off x="30648136" y="0"/>
              <a:ext cx="1532800" cy="23217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3" name="Google Shape;513;p40"/>
          <p:cNvPicPr preferRelativeResize="0"/>
          <p:nvPr/>
        </p:nvPicPr>
        <p:blipFill rotWithShape="1">
          <a:blip r:embed="rId1"/>
          <a:srcRect l="209"/>
          <a:stretch>
            <a:fillRect/>
          </a:stretch>
        </p:blipFill>
        <p:spPr>
          <a:xfrm>
            <a:off x="-17996" y="4272862"/>
            <a:ext cx="3440769" cy="87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47964" y="4272862"/>
            <a:ext cx="3448071" cy="87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2"/>
          <a:srcRect r="596"/>
          <a:stretch>
            <a:fillRect/>
          </a:stretch>
        </p:blipFill>
        <p:spPr>
          <a:xfrm>
            <a:off x="5721226" y="4272862"/>
            <a:ext cx="3427404" cy="87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0"/>
          <p:cNvPicPr preferRelativeResize="0"/>
          <p:nvPr/>
        </p:nvPicPr>
        <p:blipFill rotWithShape="1">
          <a:blip r:embed="rId1"/>
          <a:srcRect r="83541"/>
          <a:stretch>
            <a:fillRect/>
          </a:stretch>
        </p:blipFill>
        <p:spPr>
          <a:xfrm>
            <a:off x="8594491" y="4272850"/>
            <a:ext cx="567500" cy="8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0"/>
          <p:cNvPicPr preferRelativeResize="0"/>
          <p:nvPr/>
        </p:nvPicPr>
        <p:blipFill rotWithShape="1">
          <a:blip r:embed="rId1"/>
          <a:srcRect l="83541"/>
          <a:stretch>
            <a:fillRect/>
          </a:stretch>
        </p:blipFill>
        <p:spPr>
          <a:xfrm>
            <a:off x="-17991" y="4272850"/>
            <a:ext cx="567500" cy="8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 txBox="1"/>
          <p:nvPr/>
        </p:nvSpPr>
        <p:spPr>
          <a:xfrm>
            <a:off x="790927" y="1374395"/>
            <a:ext cx="7562146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Elaborate on what you want to discuss. </a:t>
            </a:r>
            <a:endParaRPr sz="700"/>
          </a:p>
        </p:txBody>
      </p:sp>
      <p:sp>
        <p:nvSpPr>
          <p:cNvPr id="523" name="Google Shape;523;p41"/>
          <p:cNvSpPr txBox="1"/>
          <p:nvPr/>
        </p:nvSpPr>
        <p:spPr>
          <a:xfrm>
            <a:off x="790927" y="678670"/>
            <a:ext cx="7562146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 i="0" u="none" strike="noStrike" cap="none">
                <a:solidFill>
                  <a:srgbClr val="FF414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Write Your Topic or Idea</a:t>
            </a:r>
            <a:endParaRPr sz="700"/>
          </a:p>
        </p:txBody>
      </p:sp>
      <p:grpSp>
        <p:nvGrpSpPr>
          <p:cNvPr id="524" name="Google Shape;524;p41"/>
          <p:cNvGrpSpPr/>
          <p:nvPr/>
        </p:nvGrpSpPr>
        <p:grpSpPr>
          <a:xfrm>
            <a:off x="3530963" y="2376010"/>
            <a:ext cx="2135112" cy="1943176"/>
            <a:chOff x="0" y="-9525"/>
            <a:chExt cx="5693632" cy="5181803"/>
          </a:xfrm>
        </p:grpSpPr>
        <p:sp>
          <p:nvSpPr>
            <p:cNvPr id="525" name="Google Shape;525;p41"/>
            <p:cNvSpPr txBox="1"/>
            <p:nvPr/>
          </p:nvSpPr>
          <p:spPr>
            <a:xfrm>
              <a:off x="2430065" y="4711369"/>
              <a:ext cx="536067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3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30%</a:t>
              </a:r>
              <a:endParaRPr sz="700"/>
            </a:p>
          </p:txBody>
        </p:sp>
        <p:sp>
          <p:nvSpPr>
            <p:cNvPr id="526" name="Google Shape;526;p41"/>
            <p:cNvSpPr txBox="1"/>
            <p:nvPr/>
          </p:nvSpPr>
          <p:spPr>
            <a:xfrm>
              <a:off x="4133918" y="-9525"/>
              <a:ext cx="527615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1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20%</a:t>
              </a:r>
              <a:endParaRPr sz="700"/>
            </a:p>
          </p:txBody>
        </p:sp>
        <p:sp>
          <p:nvSpPr>
            <p:cNvPr id="527" name="Google Shape;527;p41"/>
            <p:cNvSpPr txBox="1"/>
            <p:nvPr/>
          </p:nvSpPr>
          <p:spPr>
            <a:xfrm>
              <a:off x="1057558" y="-9525"/>
              <a:ext cx="537988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5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20%</a:t>
              </a:r>
              <a:endParaRPr sz="700"/>
            </a:p>
          </p:txBody>
        </p:sp>
        <p:sp>
          <p:nvSpPr>
            <p:cNvPr id="528" name="Google Shape;528;p41"/>
            <p:cNvSpPr txBox="1"/>
            <p:nvPr/>
          </p:nvSpPr>
          <p:spPr>
            <a:xfrm>
              <a:off x="5163088" y="2593561"/>
              <a:ext cx="530544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2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16%</a:t>
              </a:r>
              <a:endParaRPr sz="700"/>
            </a:p>
          </p:txBody>
        </p:sp>
        <p:sp>
          <p:nvSpPr>
            <p:cNvPr id="529" name="Google Shape;529;p41"/>
            <p:cNvSpPr txBox="1"/>
            <p:nvPr/>
          </p:nvSpPr>
          <p:spPr>
            <a:xfrm>
              <a:off x="0" y="2431461"/>
              <a:ext cx="540486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4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14%</a:t>
              </a:r>
              <a:endParaRPr sz="700"/>
            </a:p>
          </p:txBody>
        </p:sp>
        <p:grpSp>
          <p:nvGrpSpPr>
            <p:cNvPr id="530" name="Google Shape;530;p41"/>
            <p:cNvGrpSpPr/>
            <p:nvPr/>
          </p:nvGrpSpPr>
          <p:grpSpPr>
            <a:xfrm>
              <a:off x="516515" y="98541"/>
              <a:ext cx="4726046" cy="4537426"/>
              <a:chOff x="-59466" y="0"/>
              <a:chExt cx="2678656" cy="2571749"/>
            </a:xfrm>
          </p:grpSpPr>
          <p:sp>
            <p:nvSpPr>
              <p:cNvPr id="531" name="Google Shape;531;p41"/>
              <p:cNvSpPr/>
              <p:nvPr/>
            </p:nvSpPr>
            <p:spPr>
              <a:xfrm>
                <a:off x="1270000" y="0"/>
                <a:ext cx="1225947" cy="1104203"/>
              </a:xfrm>
              <a:custGeom>
                <a:avLst/>
                <a:gdLst/>
                <a:ahLst/>
                <a:cxnLst/>
                <a:rect l="l" t="t" r="r" b="b"/>
                <a:pathLst>
                  <a:path w="1225947" h="1104203" extrusionOk="0">
                    <a:moveTo>
                      <a:pt x="0" y="0"/>
                    </a:moveTo>
                    <a:cubicBezTo>
                      <a:pt x="573695" y="0"/>
                      <a:pt x="1076156" y="384611"/>
                      <a:pt x="1225947" y="938406"/>
                    </a:cubicBezTo>
                    <a:lnTo>
                      <a:pt x="612973" y="1104203"/>
                    </a:lnTo>
                    <a:cubicBezTo>
                      <a:pt x="538078" y="827305"/>
                      <a:pt x="286848" y="635000"/>
                      <a:pt x="0" y="635000"/>
                    </a:cubicBezTo>
                    <a:close/>
                  </a:path>
                </a:pathLst>
              </a:custGeom>
              <a:solidFill>
                <a:srgbClr val="FF4141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2" name="Google Shape;532;p41"/>
              <p:cNvSpPr/>
              <p:nvPr/>
            </p:nvSpPr>
            <p:spPr>
              <a:xfrm>
                <a:off x="1738435" y="877548"/>
                <a:ext cx="880755" cy="1249876"/>
              </a:xfrm>
              <a:custGeom>
                <a:avLst/>
                <a:gdLst/>
                <a:ahLst/>
                <a:cxnLst/>
                <a:rect l="l" t="t" r="r" b="b"/>
                <a:pathLst>
                  <a:path w="880755" h="1249876" extrusionOk="0">
                    <a:moveTo>
                      <a:pt x="739407" y="0"/>
                    </a:moveTo>
                    <a:cubicBezTo>
                      <a:pt x="880754" y="435023"/>
                      <a:pt x="777249" y="912448"/>
                      <a:pt x="468434" y="1249876"/>
                    </a:cubicBezTo>
                    <a:lnTo>
                      <a:pt x="0" y="821164"/>
                    </a:lnTo>
                    <a:cubicBezTo>
                      <a:pt x="154407" y="652450"/>
                      <a:pt x="206160" y="413738"/>
                      <a:pt x="135486" y="196226"/>
                    </a:cubicBezTo>
                    <a:close/>
                  </a:path>
                </a:pathLst>
              </a:custGeom>
              <a:solidFill>
                <a:srgbClr val="FF6786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" name="Google Shape;533;p41"/>
              <p:cNvSpPr/>
              <p:nvPr/>
            </p:nvSpPr>
            <p:spPr>
              <a:xfrm>
                <a:off x="165033" y="1583029"/>
                <a:ext cx="2083519" cy="988720"/>
              </a:xfrm>
              <a:custGeom>
                <a:avLst/>
                <a:gdLst/>
                <a:ahLst/>
                <a:cxnLst/>
                <a:rect l="l" t="t" r="r" b="b"/>
                <a:pathLst>
                  <a:path w="2083519" h="988720" extrusionOk="0">
                    <a:moveTo>
                      <a:pt x="2083519" y="496499"/>
                    </a:moveTo>
                    <a:cubicBezTo>
                      <a:pt x="1817239" y="818377"/>
                      <a:pt x="1409697" y="988720"/>
                      <a:pt x="993564" y="952076"/>
                    </a:cubicBezTo>
                    <a:cubicBezTo>
                      <a:pt x="577431" y="915431"/>
                      <a:pt x="205930" y="676487"/>
                      <a:pt x="0" y="313028"/>
                    </a:cubicBezTo>
                    <a:lnTo>
                      <a:pt x="552483" y="0"/>
                    </a:lnTo>
                    <a:cubicBezTo>
                      <a:pt x="655449" y="181729"/>
                      <a:pt x="841199" y="301201"/>
                      <a:pt x="1049265" y="319523"/>
                    </a:cubicBezTo>
                    <a:cubicBezTo>
                      <a:pt x="1257332" y="337845"/>
                      <a:pt x="1461103" y="252674"/>
                      <a:pt x="1594243" y="91735"/>
                    </a:cubicBezTo>
                    <a:close/>
                  </a:path>
                </a:pathLst>
              </a:custGeom>
              <a:solidFill>
                <a:srgbClr val="FF92BF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" name="Google Shape;534;p41"/>
              <p:cNvSpPr/>
              <p:nvPr/>
            </p:nvSpPr>
            <p:spPr>
              <a:xfrm>
                <a:off x="-59466" y="817672"/>
                <a:ext cx="793317" cy="1132828"/>
              </a:xfrm>
              <a:custGeom>
                <a:avLst/>
                <a:gdLst/>
                <a:ahLst/>
                <a:cxnLst/>
                <a:rect l="l" t="t" r="r" b="b"/>
                <a:pathLst>
                  <a:path w="793317" h="1132828" extrusionOk="0">
                    <a:moveTo>
                      <a:pt x="257170" y="1132828"/>
                    </a:moveTo>
                    <a:cubicBezTo>
                      <a:pt x="42414" y="794428"/>
                      <a:pt x="0" y="374510"/>
                      <a:pt x="142748" y="0"/>
                    </a:cubicBezTo>
                    <a:lnTo>
                      <a:pt x="736107" y="226164"/>
                    </a:lnTo>
                    <a:cubicBezTo>
                      <a:pt x="664733" y="413419"/>
                      <a:pt x="685940" y="623378"/>
                      <a:pt x="793318" y="792578"/>
                    </a:cubicBezTo>
                    <a:close/>
                  </a:path>
                </a:pathLst>
              </a:custGeom>
              <a:solidFill>
                <a:srgbClr val="FFBBE8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" name="Google Shape;535;p41"/>
              <p:cNvSpPr/>
              <p:nvPr/>
            </p:nvSpPr>
            <p:spPr>
              <a:xfrm>
                <a:off x="62158" y="0"/>
                <a:ext cx="1207778" cy="1073774"/>
              </a:xfrm>
              <a:custGeom>
                <a:avLst/>
                <a:gdLst/>
                <a:ahLst/>
                <a:cxnLst/>
                <a:rect l="l" t="t" r="r" b="b"/>
                <a:pathLst>
                  <a:path w="1207778" h="1073774" extrusionOk="0">
                    <a:moveTo>
                      <a:pt x="0" y="877548"/>
                    </a:moveTo>
                    <a:cubicBezTo>
                      <a:pt x="170006" y="354324"/>
                      <a:pt x="657564" y="55"/>
                      <a:pt x="1207715" y="0"/>
                    </a:cubicBezTo>
                    <a:lnTo>
                      <a:pt x="1207779" y="635000"/>
                    </a:lnTo>
                    <a:cubicBezTo>
                      <a:pt x="932703" y="635027"/>
                      <a:pt x="688924" y="812162"/>
                      <a:pt x="603921" y="1073774"/>
                    </a:cubicBezTo>
                    <a:close/>
                  </a:path>
                </a:pathLst>
              </a:custGeom>
              <a:solidFill>
                <a:srgbClr val="FFE1FF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41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 extrusionOk="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C7BBDD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37" name="Google Shape;537;p41"/>
          <p:cNvGrpSpPr/>
          <p:nvPr/>
        </p:nvGrpSpPr>
        <p:grpSpPr>
          <a:xfrm>
            <a:off x="976954" y="2242290"/>
            <a:ext cx="1943523" cy="1923680"/>
            <a:chOff x="0" y="-9525"/>
            <a:chExt cx="5182727" cy="5129815"/>
          </a:xfrm>
        </p:grpSpPr>
        <p:sp>
          <p:nvSpPr>
            <p:cNvPr id="538" name="Google Shape;538;p41"/>
            <p:cNvSpPr txBox="1"/>
            <p:nvPr/>
          </p:nvSpPr>
          <p:spPr>
            <a:xfrm>
              <a:off x="0" y="3964532"/>
              <a:ext cx="540486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4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14</a:t>
              </a:r>
              <a:endParaRPr sz="700"/>
            </a:p>
          </p:txBody>
        </p:sp>
        <p:sp>
          <p:nvSpPr>
            <p:cNvPr id="539" name="Google Shape;539;p41"/>
            <p:cNvSpPr txBox="1"/>
            <p:nvPr/>
          </p:nvSpPr>
          <p:spPr>
            <a:xfrm>
              <a:off x="4652183" y="1726552"/>
              <a:ext cx="530544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2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10</a:t>
              </a:r>
              <a:endParaRPr sz="700"/>
            </a:p>
          </p:txBody>
        </p:sp>
        <p:sp>
          <p:nvSpPr>
            <p:cNvPr id="540" name="Google Shape;540;p41"/>
            <p:cNvSpPr txBox="1"/>
            <p:nvPr/>
          </p:nvSpPr>
          <p:spPr>
            <a:xfrm>
              <a:off x="3570113" y="4659381"/>
              <a:ext cx="536067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3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10</a:t>
              </a:r>
              <a:endParaRPr sz="700"/>
            </a:p>
          </p:txBody>
        </p:sp>
        <p:sp>
          <p:nvSpPr>
            <p:cNvPr id="541" name="Google Shape;541;p41"/>
            <p:cNvSpPr txBox="1"/>
            <p:nvPr/>
          </p:nvSpPr>
          <p:spPr>
            <a:xfrm>
              <a:off x="581384" y="376189"/>
              <a:ext cx="537988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5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10</a:t>
              </a:r>
              <a:endParaRPr sz="700"/>
            </a:p>
          </p:txBody>
        </p:sp>
        <p:sp>
          <p:nvSpPr>
            <p:cNvPr id="542" name="Google Shape;542;p41"/>
            <p:cNvSpPr txBox="1"/>
            <p:nvPr/>
          </p:nvSpPr>
          <p:spPr>
            <a:xfrm>
              <a:off x="2972351" y="-9525"/>
              <a:ext cx="527615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1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5</a:t>
              </a:r>
              <a:endParaRPr sz="700"/>
            </a:p>
          </p:txBody>
        </p:sp>
        <p:grpSp>
          <p:nvGrpSpPr>
            <p:cNvPr id="543" name="Google Shape;543;p41"/>
            <p:cNvGrpSpPr/>
            <p:nvPr/>
          </p:nvGrpSpPr>
          <p:grpSpPr>
            <a:xfrm>
              <a:off x="66414" y="464391"/>
              <a:ext cx="4813052" cy="4584528"/>
              <a:chOff x="-59978" y="0"/>
              <a:chExt cx="2727970" cy="2598446"/>
            </a:xfrm>
          </p:grpSpPr>
          <p:sp>
            <p:nvSpPr>
              <p:cNvPr id="544" name="Google Shape;544;p41"/>
              <p:cNvSpPr/>
              <p:nvPr/>
            </p:nvSpPr>
            <p:spPr>
              <a:xfrm>
                <a:off x="1270000" y="0"/>
                <a:ext cx="809520" cy="780720"/>
              </a:xfrm>
              <a:custGeom>
                <a:avLst/>
                <a:gdLst/>
                <a:ahLst/>
                <a:cxnLst/>
                <a:rect l="l" t="t" r="r" b="b"/>
                <a:pathLst>
                  <a:path w="809520" h="780720" extrusionOk="0">
                    <a:moveTo>
                      <a:pt x="0" y="0"/>
                    </a:moveTo>
                    <a:cubicBezTo>
                      <a:pt x="295530" y="0"/>
                      <a:pt x="581808" y="103065"/>
                      <a:pt x="809520" y="291441"/>
                    </a:cubicBezTo>
                    <a:lnTo>
                      <a:pt x="404760" y="780720"/>
                    </a:lnTo>
                    <a:cubicBezTo>
                      <a:pt x="290904" y="686533"/>
                      <a:pt x="147765" y="635000"/>
                      <a:pt x="0" y="635000"/>
                    </a:cubicBezTo>
                    <a:close/>
                  </a:path>
                </a:pathLst>
              </a:custGeom>
              <a:solidFill>
                <a:srgbClr val="FF4141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" name="Google Shape;545;p41"/>
              <p:cNvSpPr/>
              <p:nvPr/>
            </p:nvSpPr>
            <p:spPr>
              <a:xfrm>
                <a:off x="1649800" y="252205"/>
                <a:ext cx="1018192" cy="1515429"/>
              </a:xfrm>
              <a:custGeom>
                <a:avLst/>
                <a:gdLst/>
                <a:ahLst/>
                <a:cxnLst/>
                <a:rect l="l" t="t" r="r" b="b"/>
                <a:pathLst>
                  <a:path w="1018192" h="1515429" extrusionOk="0">
                    <a:moveTo>
                      <a:pt x="379800" y="0"/>
                    </a:moveTo>
                    <a:cubicBezTo>
                      <a:pt x="849288" y="350388"/>
                      <a:pt x="1018192" y="976449"/>
                      <a:pt x="788644" y="1515428"/>
                    </a:cubicBezTo>
                    <a:lnTo>
                      <a:pt x="204422" y="1266612"/>
                    </a:lnTo>
                    <a:cubicBezTo>
                      <a:pt x="319196" y="997122"/>
                      <a:pt x="234744" y="684091"/>
                      <a:pt x="0" y="508897"/>
                    </a:cubicBezTo>
                    <a:close/>
                  </a:path>
                </a:pathLst>
              </a:custGeom>
              <a:solidFill>
                <a:srgbClr val="FF6786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" name="Google Shape;546;p41"/>
              <p:cNvSpPr/>
              <p:nvPr/>
            </p:nvSpPr>
            <p:spPr>
              <a:xfrm>
                <a:off x="1125389" y="1489307"/>
                <a:ext cx="1336466" cy="1109139"/>
              </a:xfrm>
              <a:custGeom>
                <a:avLst/>
                <a:gdLst/>
                <a:ahLst/>
                <a:cxnLst/>
                <a:rect l="l" t="t" r="r" b="b"/>
                <a:pathLst>
                  <a:path w="1336466" h="1109139" extrusionOk="0">
                    <a:moveTo>
                      <a:pt x="1336466" y="219307"/>
                    </a:moveTo>
                    <a:cubicBezTo>
                      <a:pt x="1134143" y="769085"/>
                      <a:pt x="582015" y="1109139"/>
                      <a:pt x="0" y="1042433"/>
                    </a:cubicBezTo>
                    <a:lnTo>
                      <a:pt x="72306" y="411563"/>
                    </a:lnTo>
                    <a:cubicBezTo>
                      <a:pt x="363313" y="444916"/>
                      <a:pt x="639377" y="274889"/>
                      <a:pt x="740538" y="0"/>
                    </a:cubicBezTo>
                    <a:close/>
                  </a:path>
                </a:pathLst>
              </a:custGeom>
              <a:solidFill>
                <a:srgbClr val="FF92BF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41"/>
              <p:cNvSpPr/>
              <p:nvPr/>
            </p:nvSpPr>
            <p:spPr>
              <a:xfrm>
                <a:off x="-59978" y="848252"/>
                <a:ext cx="1289293" cy="1689139"/>
              </a:xfrm>
              <a:custGeom>
                <a:avLst/>
                <a:gdLst/>
                <a:ahLst/>
                <a:cxnLst/>
                <a:rect l="l" t="t" r="r" b="b"/>
                <a:pathLst>
                  <a:path w="1289293" h="1689139" extrusionOk="0">
                    <a:moveTo>
                      <a:pt x="1248609" y="1689139"/>
                    </a:moveTo>
                    <a:cubicBezTo>
                      <a:pt x="851783" y="1663662"/>
                      <a:pt x="489796" y="1453792"/>
                      <a:pt x="270522" y="1122071"/>
                    </a:cubicBezTo>
                    <a:cubicBezTo>
                      <a:pt x="51247" y="790351"/>
                      <a:pt x="0" y="375076"/>
                      <a:pt x="132051" y="0"/>
                    </a:cubicBezTo>
                    <a:lnTo>
                      <a:pt x="731015" y="210874"/>
                    </a:lnTo>
                    <a:cubicBezTo>
                      <a:pt x="664989" y="398412"/>
                      <a:pt x="690613" y="606049"/>
                      <a:pt x="800250" y="771910"/>
                    </a:cubicBezTo>
                    <a:cubicBezTo>
                      <a:pt x="909887" y="937770"/>
                      <a:pt x="1090880" y="1042705"/>
                      <a:pt x="1289293" y="1055443"/>
                    </a:cubicBezTo>
                    <a:close/>
                  </a:path>
                </a:pathLst>
              </a:custGeom>
              <a:solidFill>
                <a:srgbClr val="FFBBE8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" name="Google Shape;548;p41"/>
              <p:cNvSpPr/>
              <p:nvPr/>
            </p:nvSpPr>
            <p:spPr>
              <a:xfrm>
                <a:off x="52492" y="0"/>
                <a:ext cx="1217445" cy="1089325"/>
              </a:xfrm>
              <a:custGeom>
                <a:avLst/>
                <a:gdLst/>
                <a:ahLst/>
                <a:cxnLst/>
                <a:rect l="l" t="t" r="r" b="b"/>
                <a:pathLst>
                  <a:path w="1217445" h="1089325" extrusionOk="0">
                    <a:moveTo>
                      <a:pt x="0" y="908650"/>
                    </a:moveTo>
                    <a:cubicBezTo>
                      <a:pt x="159955" y="369708"/>
                      <a:pt x="655203" y="56"/>
                      <a:pt x="1217381" y="0"/>
                    </a:cubicBezTo>
                    <a:lnTo>
                      <a:pt x="1217445" y="635000"/>
                    </a:lnTo>
                    <a:cubicBezTo>
                      <a:pt x="936355" y="635028"/>
                      <a:pt x="688732" y="819854"/>
                      <a:pt x="608754" y="1089325"/>
                    </a:cubicBezTo>
                    <a:close/>
                  </a:path>
                </a:pathLst>
              </a:custGeom>
              <a:solidFill>
                <a:srgbClr val="FFE1FF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9" name="Google Shape;549;p41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 extrusionOk="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C7BBDD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50" name="Google Shape;550;p41"/>
          <p:cNvGrpSpPr/>
          <p:nvPr/>
        </p:nvGrpSpPr>
        <p:grpSpPr>
          <a:xfrm>
            <a:off x="6260033" y="2237528"/>
            <a:ext cx="1907012" cy="1961053"/>
            <a:chOff x="-44075" y="-9525"/>
            <a:chExt cx="5085367" cy="5229474"/>
          </a:xfrm>
        </p:grpSpPr>
        <p:sp>
          <p:nvSpPr>
            <p:cNvPr id="551" name="Google Shape;551;p41"/>
            <p:cNvSpPr txBox="1"/>
            <p:nvPr/>
          </p:nvSpPr>
          <p:spPr>
            <a:xfrm>
              <a:off x="727051" y="4759040"/>
              <a:ext cx="540486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4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31.6%</a:t>
              </a:r>
              <a:endParaRPr sz="700"/>
            </a:p>
          </p:txBody>
        </p:sp>
        <p:sp>
          <p:nvSpPr>
            <p:cNvPr id="552" name="Google Shape;552;p41"/>
            <p:cNvSpPr txBox="1"/>
            <p:nvPr/>
          </p:nvSpPr>
          <p:spPr>
            <a:xfrm>
              <a:off x="4505225" y="3102748"/>
              <a:ext cx="536067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3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26.3%</a:t>
              </a:r>
              <a:endParaRPr sz="700"/>
            </a:p>
          </p:txBody>
        </p:sp>
        <p:sp>
          <p:nvSpPr>
            <p:cNvPr id="553" name="Google Shape;553;p41"/>
            <p:cNvSpPr txBox="1"/>
            <p:nvPr/>
          </p:nvSpPr>
          <p:spPr>
            <a:xfrm>
              <a:off x="49635" y="692023"/>
              <a:ext cx="537988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5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26.3%</a:t>
              </a:r>
              <a:endParaRPr sz="700"/>
            </a:p>
          </p:txBody>
        </p:sp>
        <p:sp>
          <p:nvSpPr>
            <p:cNvPr id="554" name="Google Shape;554;p41"/>
            <p:cNvSpPr txBox="1"/>
            <p:nvPr/>
          </p:nvSpPr>
          <p:spPr>
            <a:xfrm>
              <a:off x="2825174" y="-9525"/>
              <a:ext cx="527615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1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10.5%</a:t>
              </a:r>
              <a:endParaRPr sz="700"/>
            </a:p>
          </p:txBody>
        </p:sp>
        <p:sp>
          <p:nvSpPr>
            <p:cNvPr id="555" name="Google Shape;555;p41"/>
            <p:cNvSpPr txBox="1"/>
            <p:nvPr/>
          </p:nvSpPr>
          <p:spPr>
            <a:xfrm>
              <a:off x="3897508" y="692023"/>
              <a:ext cx="530544" cy="46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Item 2</a:t>
              </a:r>
              <a:endParaRPr sz="700"/>
            </a:p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5.3%</a:t>
              </a:r>
              <a:endParaRPr sz="700"/>
            </a:p>
          </p:txBody>
        </p:sp>
        <p:grpSp>
          <p:nvGrpSpPr>
            <p:cNvPr id="556" name="Google Shape;556;p41"/>
            <p:cNvGrpSpPr/>
            <p:nvPr/>
          </p:nvGrpSpPr>
          <p:grpSpPr>
            <a:xfrm>
              <a:off x="-44075" y="455931"/>
              <a:ext cx="4616667" cy="4580904"/>
              <a:chOff x="-24981" y="0"/>
              <a:chExt cx="2616662" cy="2596392"/>
            </a:xfrm>
          </p:grpSpPr>
          <p:sp>
            <p:nvSpPr>
              <p:cNvPr id="557" name="Google Shape;557;p41"/>
              <p:cNvSpPr/>
              <p:nvPr/>
            </p:nvSpPr>
            <p:spPr>
              <a:xfrm>
                <a:off x="1270000" y="0"/>
                <a:ext cx="829165" cy="789015"/>
              </a:xfrm>
              <a:custGeom>
                <a:avLst/>
                <a:gdLst/>
                <a:ahLst/>
                <a:cxnLst/>
                <a:rect l="l" t="t" r="r" b="b"/>
                <a:pathLst>
                  <a:path w="829165" h="789015" extrusionOk="0">
                    <a:moveTo>
                      <a:pt x="0" y="0"/>
                    </a:moveTo>
                    <a:cubicBezTo>
                      <a:pt x="304370" y="0"/>
                      <a:pt x="598618" y="109311"/>
                      <a:pt x="829165" y="308030"/>
                    </a:cubicBezTo>
                    <a:lnTo>
                      <a:pt x="414582" y="789015"/>
                    </a:lnTo>
                    <a:cubicBezTo>
                      <a:pt x="299309" y="689656"/>
                      <a:pt x="152185" y="635000"/>
                      <a:pt x="0" y="635000"/>
                    </a:cubicBezTo>
                    <a:close/>
                  </a:path>
                </a:pathLst>
              </a:custGeom>
              <a:solidFill>
                <a:srgbClr val="FF4141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41"/>
              <p:cNvSpPr/>
              <p:nvPr/>
            </p:nvSpPr>
            <p:spPr>
              <a:xfrm>
                <a:off x="1660025" y="267792"/>
                <a:ext cx="706564" cy="681899"/>
              </a:xfrm>
              <a:custGeom>
                <a:avLst/>
                <a:gdLst/>
                <a:ahLst/>
                <a:cxnLst/>
                <a:rect l="l" t="t" r="r" b="b"/>
                <a:pathLst>
                  <a:path w="706564" h="681899" extrusionOk="0">
                    <a:moveTo>
                      <a:pt x="390025" y="0"/>
                    </a:moveTo>
                    <a:cubicBezTo>
                      <a:pt x="517589" y="99286"/>
                      <a:pt x="625025" y="222013"/>
                      <a:pt x="706564" y="361590"/>
                    </a:cubicBezTo>
                    <a:lnTo>
                      <a:pt x="158270" y="681899"/>
                    </a:lnTo>
                    <a:cubicBezTo>
                      <a:pt x="117500" y="612111"/>
                      <a:pt x="63782" y="550747"/>
                      <a:pt x="0" y="501104"/>
                    </a:cubicBezTo>
                    <a:close/>
                  </a:path>
                </a:pathLst>
              </a:custGeom>
              <a:solidFill>
                <a:srgbClr val="FF6786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41"/>
              <p:cNvSpPr/>
              <p:nvPr/>
            </p:nvSpPr>
            <p:spPr>
              <a:xfrm>
                <a:off x="1543937" y="575376"/>
                <a:ext cx="1047744" cy="1840370"/>
              </a:xfrm>
              <a:custGeom>
                <a:avLst/>
                <a:gdLst/>
                <a:ahLst/>
                <a:cxnLst/>
                <a:rect l="l" t="t" r="r" b="b"/>
                <a:pathLst>
                  <a:path w="1047744" h="1840370" extrusionOk="0">
                    <a:moveTo>
                      <a:pt x="789264" y="0"/>
                    </a:moveTo>
                    <a:cubicBezTo>
                      <a:pt x="989512" y="306501"/>
                      <a:pt x="1047744" y="684511"/>
                      <a:pt x="949023" y="1037068"/>
                    </a:cubicBezTo>
                    <a:cubicBezTo>
                      <a:pt x="850303" y="1389626"/>
                      <a:pt x="604235" y="1682428"/>
                      <a:pt x="273938" y="1840370"/>
                    </a:cubicBezTo>
                    <a:lnTo>
                      <a:pt x="0" y="1267497"/>
                    </a:lnTo>
                    <a:cubicBezTo>
                      <a:pt x="165149" y="1188526"/>
                      <a:pt x="288183" y="1042125"/>
                      <a:pt x="337543" y="865846"/>
                    </a:cubicBezTo>
                    <a:cubicBezTo>
                      <a:pt x="386903" y="689568"/>
                      <a:pt x="357787" y="500563"/>
                      <a:pt x="257664" y="347312"/>
                    </a:cubicBezTo>
                    <a:close/>
                  </a:path>
                </a:pathLst>
              </a:custGeom>
              <a:solidFill>
                <a:srgbClr val="FF92BF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41"/>
              <p:cNvSpPr/>
              <p:nvPr/>
            </p:nvSpPr>
            <p:spPr>
              <a:xfrm>
                <a:off x="678" y="1290744"/>
                <a:ext cx="1873775" cy="1305648"/>
              </a:xfrm>
              <a:custGeom>
                <a:avLst/>
                <a:gdLst/>
                <a:ahLst/>
                <a:cxnLst/>
                <a:rect l="l" t="t" r="r" b="b"/>
                <a:pathLst>
                  <a:path w="1873775" h="1305648" extrusionOk="0">
                    <a:moveTo>
                      <a:pt x="1873775" y="1096188"/>
                    </a:moveTo>
                    <a:cubicBezTo>
                      <a:pt x="1486727" y="1305648"/>
                      <a:pt x="1018828" y="1299798"/>
                      <a:pt x="637137" y="1080729"/>
                    </a:cubicBezTo>
                    <a:cubicBezTo>
                      <a:pt x="255446" y="861659"/>
                      <a:pt x="14377" y="460599"/>
                      <a:pt x="0" y="20744"/>
                    </a:cubicBezTo>
                    <a:lnTo>
                      <a:pt x="634661" y="0"/>
                    </a:lnTo>
                    <a:cubicBezTo>
                      <a:pt x="641849" y="219928"/>
                      <a:pt x="762384" y="420458"/>
                      <a:pt x="953230" y="529993"/>
                    </a:cubicBezTo>
                    <a:cubicBezTo>
                      <a:pt x="1144075" y="639527"/>
                      <a:pt x="1378025" y="642452"/>
                      <a:pt x="1571549" y="537722"/>
                    </a:cubicBezTo>
                    <a:close/>
                  </a:path>
                </a:pathLst>
              </a:custGeom>
              <a:solidFill>
                <a:srgbClr val="FFBBE8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41"/>
              <p:cNvSpPr/>
              <p:nvPr/>
            </p:nvSpPr>
            <p:spPr>
              <a:xfrm>
                <a:off x="-24981" y="0"/>
                <a:ext cx="1294917" cy="1374876"/>
              </a:xfrm>
              <a:custGeom>
                <a:avLst/>
                <a:gdLst/>
                <a:ahLst/>
                <a:cxnLst/>
                <a:rect l="l" t="t" r="r" b="b"/>
                <a:pathLst>
                  <a:path w="1294917" h="1374876" extrusionOk="0">
                    <a:moveTo>
                      <a:pt x="29319" y="1374876"/>
                    </a:moveTo>
                    <a:cubicBezTo>
                      <a:pt x="0" y="1021056"/>
                      <a:pt x="120125" y="671117"/>
                      <a:pt x="360569" y="409899"/>
                    </a:cubicBezTo>
                    <a:cubicBezTo>
                      <a:pt x="601013" y="148681"/>
                      <a:pt x="939821" y="36"/>
                      <a:pt x="1294854" y="0"/>
                    </a:cubicBezTo>
                    <a:lnTo>
                      <a:pt x="1294918" y="635000"/>
                    </a:lnTo>
                    <a:cubicBezTo>
                      <a:pt x="1117401" y="635018"/>
                      <a:pt x="947997" y="709341"/>
                      <a:pt x="827775" y="839950"/>
                    </a:cubicBezTo>
                    <a:cubicBezTo>
                      <a:pt x="707553" y="970558"/>
                      <a:pt x="647491" y="1145528"/>
                      <a:pt x="662150" y="1322438"/>
                    </a:cubicBezTo>
                    <a:close/>
                  </a:path>
                </a:pathLst>
              </a:custGeom>
              <a:solidFill>
                <a:srgbClr val="FFE1FF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41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 extrusionOk="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C7BBDD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63" name="Google Shape;563;p41"/>
          <p:cNvGrpSpPr/>
          <p:nvPr/>
        </p:nvGrpSpPr>
        <p:grpSpPr>
          <a:xfrm>
            <a:off x="1252" y="4767891"/>
            <a:ext cx="9146919" cy="380255"/>
            <a:chOff x="7732832" y="0"/>
            <a:chExt cx="24391785" cy="1014014"/>
          </a:xfrm>
        </p:grpSpPr>
        <p:pic>
          <p:nvPicPr>
            <p:cNvPr id="564" name="Google Shape;564;p41"/>
            <p:cNvPicPr preferRelativeResize="0"/>
            <p:nvPr/>
          </p:nvPicPr>
          <p:blipFill rotWithShape="1">
            <a:blip r:embed="rId1"/>
            <a:srcRect l="84217" b="57246"/>
            <a:stretch>
              <a:fillRect/>
            </a:stretch>
          </p:blipFill>
          <p:spPr>
            <a:xfrm>
              <a:off x="7743628" y="25"/>
              <a:ext cx="1451200" cy="99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" name="Google Shape;565;p41"/>
            <p:cNvPicPr preferRelativeResize="0"/>
            <p:nvPr/>
          </p:nvPicPr>
          <p:blipFill rotWithShape="1">
            <a:blip r:embed="rId1"/>
            <a:srcRect l="769" r="389" b="57243"/>
            <a:stretch>
              <a:fillRect/>
            </a:stretch>
          </p:blipFill>
          <p:spPr>
            <a:xfrm>
              <a:off x="7732832" y="0"/>
              <a:ext cx="9088183" cy="992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41"/>
            <p:cNvPicPr preferRelativeResize="0"/>
            <p:nvPr/>
          </p:nvPicPr>
          <p:blipFill rotWithShape="1">
            <a:blip r:embed="rId2"/>
            <a:srcRect r="94" b="57243"/>
            <a:stretch>
              <a:fillRect/>
            </a:stretch>
          </p:blipFill>
          <p:spPr>
            <a:xfrm>
              <a:off x="15324066" y="0"/>
              <a:ext cx="9186128" cy="992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41"/>
            <p:cNvPicPr preferRelativeResize="0"/>
            <p:nvPr/>
          </p:nvPicPr>
          <p:blipFill rotWithShape="1">
            <a:blip r:embed="rId3"/>
            <a:srcRect r="612" b="56323"/>
            <a:stretch>
              <a:fillRect/>
            </a:stretch>
          </p:blipFill>
          <p:spPr>
            <a:xfrm>
              <a:off x="22986098" y="0"/>
              <a:ext cx="9138519" cy="10140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8" name="Google Shape;568;p41"/>
          <p:cNvGrpSpPr/>
          <p:nvPr/>
        </p:nvGrpSpPr>
        <p:grpSpPr>
          <a:xfrm>
            <a:off x="5310" y="-435319"/>
            <a:ext cx="13394767" cy="870638"/>
            <a:chOff x="0" y="0"/>
            <a:chExt cx="35719379" cy="2321702"/>
          </a:xfrm>
        </p:grpSpPr>
        <p:pic>
          <p:nvPicPr>
            <p:cNvPr id="569" name="Google Shape;569;p41"/>
            <p:cNvPicPr preferRelativeResize="0"/>
            <p:nvPr/>
          </p:nvPicPr>
          <p:blipFill rotWithShape="1">
            <a:blip r:embed="rId1"/>
            <a:srcRect l="44845" t="50054"/>
            <a:stretch>
              <a:fillRect/>
            </a:stretch>
          </p:blipFill>
          <p:spPr>
            <a:xfrm>
              <a:off x="0" y="1162109"/>
              <a:ext cx="5071248" cy="1159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41"/>
            <p:cNvPicPr preferRelativeResize="0"/>
            <p:nvPr/>
          </p:nvPicPr>
          <p:blipFill rotWithShape="1">
            <a:blip r:embed="rId2"/>
            <a:srcRect t="50054" r="344"/>
            <a:stretch>
              <a:fillRect/>
            </a:stretch>
          </p:blipFill>
          <p:spPr>
            <a:xfrm>
              <a:off x="3538423" y="1162109"/>
              <a:ext cx="9163143" cy="1159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41"/>
            <p:cNvPicPr preferRelativeResize="0"/>
            <p:nvPr/>
          </p:nvPicPr>
          <p:blipFill rotWithShape="1">
            <a:blip r:embed="rId3"/>
            <a:srcRect t="50703"/>
            <a:stretch>
              <a:fillRect/>
            </a:stretch>
          </p:blipFill>
          <p:spPr>
            <a:xfrm>
              <a:off x="11200456" y="1177212"/>
              <a:ext cx="9194857" cy="1144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41"/>
            <p:cNvPicPr preferRelativeResize="0"/>
            <p:nvPr/>
          </p:nvPicPr>
          <p:blipFill rotWithShape="1">
            <a:blip r:embed="rId3"/>
            <a:srcRect t="50703" r="40199"/>
            <a:stretch>
              <a:fillRect/>
            </a:stretch>
          </p:blipFill>
          <p:spPr>
            <a:xfrm>
              <a:off x="18862489" y="1177212"/>
              <a:ext cx="5498541" cy="1144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3" name="Google Shape;573;p41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6524522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"/>
          <p:cNvSpPr txBox="1"/>
          <p:nvPr/>
        </p:nvSpPr>
        <p:spPr>
          <a:xfrm>
            <a:off x="514350" y="678670"/>
            <a:ext cx="81153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 i="0" u="none" strike="noStrike" cap="none">
                <a:solidFill>
                  <a:srgbClr val="FF414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Add a Chart Page</a:t>
            </a:r>
            <a:endParaRPr sz="700"/>
          </a:p>
        </p:txBody>
      </p:sp>
      <p:pic>
        <p:nvPicPr>
          <p:cNvPr id="579" name="Google Shape;579;p42"/>
          <p:cNvPicPr preferRelativeResize="0"/>
          <p:nvPr/>
        </p:nvPicPr>
        <p:blipFill rotWithShape="1">
          <a:blip r:embed="rId1"/>
          <a:srcRect t="6984" b="6984"/>
          <a:stretch>
            <a:fillRect/>
          </a:stretch>
        </p:blipFill>
        <p:spPr>
          <a:xfrm>
            <a:off x="6580245" y="3588423"/>
            <a:ext cx="361545" cy="465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2"/>
          <p:cNvPicPr preferRelativeResize="0"/>
          <p:nvPr/>
        </p:nvPicPr>
        <p:blipFill rotWithShape="1">
          <a:blip r:embed="rId2"/>
          <a:srcRect l="28279" r="19897"/>
          <a:stretch>
            <a:fillRect/>
          </a:stretch>
        </p:blipFill>
        <p:spPr>
          <a:xfrm>
            <a:off x="957445" y="3588422"/>
            <a:ext cx="361544" cy="46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2"/>
          <p:cNvPicPr preferRelativeResize="0"/>
          <p:nvPr/>
        </p:nvPicPr>
        <p:blipFill rotWithShape="1">
          <a:blip r:embed="rId3"/>
          <a:srcRect l="24120" r="24120"/>
          <a:stretch>
            <a:fillRect/>
          </a:stretch>
        </p:blipFill>
        <p:spPr>
          <a:xfrm>
            <a:off x="2869329" y="3588423"/>
            <a:ext cx="361545" cy="465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2"/>
          <p:cNvPicPr preferRelativeResize="0"/>
          <p:nvPr/>
        </p:nvPicPr>
        <p:blipFill rotWithShape="1">
          <a:blip r:embed="rId4"/>
          <a:srcRect l="24120" r="24120"/>
          <a:stretch>
            <a:fillRect/>
          </a:stretch>
        </p:blipFill>
        <p:spPr>
          <a:xfrm>
            <a:off x="4652987" y="3588423"/>
            <a:ext cx="361545" cy="465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2"/>
          <p:cNvPicPr preferRelativeResize="0"/>
          <p:nvPr/>
        </p:nvPicPr>
        <p:blipFill rotWithShape="1">
          <a:blip r:embed="rId5"/>
          <a:srcRect t="7065" b="7064"/>
          <a:stretch>
            <a:fillRect/>
          </a:stretch>
        </p:blipFill>
        <p:spPr>
          <a:xfrm>
            <a:off x="1676687" y="2791597"/>
            <a:ext cx="362832" cy="46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2"/>
          <p:cNvPicPr preferRelativeResize="0"/>
          <p:nvPr/>
        </p:nvPicPr>
        <p:blipFill rotWithShape="1">
          <a:blip r:embed="rId6"/>
          <a:srcRect l="35589" t="21422" r="28051" b="8329"/>
          <a:stretch>
            <a:fillRect/>
          </a:stretch>
        </p:blipFill>
        <p:spPr>
          <a:xfrm>
            <a:off x="3770661" y="1999774"/>
            <a:ext cx="361545" cy="465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2"/>
          <p:cNvPicPr preferRelativeResize="0"/>
          <p:nvPr/>
        </p:nvPicPr>
        <p:blipFill rotWithShape="1">
          <a:blip r:embed="rId7"/>
          <a:srcRect l="38176" t="1369" r="27954" b="33196"/>
          <a:stretch>
            <a:fillRect/>
          </a:stretch>
        </p:blipFill>
        <p:spPr>
          <a:xfrm>
            <a:off x="5365859" y="2791597"/>
            <a:ext cx="362832" cy="4673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6" name="Google Shape;586;p42"/>
          <p:cNvGrpSpPr/>
          <p:nvPr/>
        </p:nvGrpSpPr>
        <p:grpSpPr>
          <a:xfrm>
            <a:off x="4132206" y="1099757"/>
            <a:ext cx="2164240" cy="2265697"/>
            <a:chOff x="0" y="-337969"/>
            <a:chExt cx="812700" cy="850800"/>
          </a:xfrm>
        </p:grpSpPr>
        <p:sp>
          <p:nvSpPr>
            <p:cNvPr id="587" name="Google Shape;587;p42"/>
            <p:cNvSpPr/>
            <p:nvPr/>
          </p:nvSpPr>
          <p:spPr>
            <a:xfrm>
              <a:off x="0" y="0"/>
              <a:ext cx="466811" cy="174869"/>
            </a:xfrm>
            <a:custGeom>
              <a:avLst/>
              <a:gdLst/>
              <a:ahLst/>
              <a:cxnLst/>
              <a:rect l="l" t="t" r="r" b="b"/>
              <a:pathLst>
                <a:path w="466811" h="174869" extrusionOk="0">
                  <a:moveTo>
                    <a:pt x="0" y="0"/>
                  </a:moveTo>
                  <a:lnTo>
                    <a:pt x="466811" y="0"/>
                  </a:lnTo>
                  <a:lnTo>
                    <a:pt x="466811" y="174869"/>
                  </a:lnTo>
                  <a:lnTo>
                    <a:pt x="0" y="174869"/>
                  </a:lnTo>
                  <a:close/>
                </a:path>
              </a:pathLst>
            </a:custGeom>
            <a:solidFill>
              <a:srgbClr val="B59BFF"/>
            </a:solidFill>
            <a:ln>
              <a:noFill/>
            </a:ln>
          </p:spPr>
        </p:sp>
        <p:sp>
          <p:nvSpPr>
            <p:cNvPr id="588" name="Google Shape;588;p42"/>
            <p:cNvSpPr txBox="1"/>
            <p:nvPr/>
          </p:nvSpPr>
          <p:spPr>
            <a:xfrm>
              <a:off x="0" y="-337969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0" tIns="127000" rIns="127000" bIns="1270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b="0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Name</a:t>
              </a:r>
              <a:endParaRPr sz="700"/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b="1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Job Title</a:t>
              </a:r>
              <a:endParaRPr sz="700"/>
            </a:p>
          </p:txBody>
        </p:sp>
      </p:grpSp>
      <p:grpSp>
        <p:nvGrpSpPr>
          <p:cNvPr id="589" name="Google Shape;589;p42"/>
          <p:cNvGrpSpPr/>
          <p:nvPr/>
        </p:nvGrpSpPr>
        <p:grpSpPr>
          <a:xfrm>
            <a:off x="2039519" y="2691795"/>
            <a:ext cx="2164486" cy="2265947"/>
            <a:chOff x="0" y="-38100"/>
            <a:chExt cx="812800" cy="850900"/>
          </a:xfrm>
        </p:grpSpPr>
        <p:sp>
          <p:nvSpPr>
            <p:cNvPr id="590" name="Google Shape;590;p42"/>
            <p:cNvSpPr/>
            <p:nvPr/>
          </p:nvSpPr>
          <p:spPr>
            <a:xfrm>
              <a:off x="0" y="0"/>
              <a:ext cx="466811" cy="174869"/>
            </a:xfrm>
            <a:custGeom>
              <a:avLst/>
              <a:gdLst/>
              <a:ahLst/>
              <a:cxnLst/>
              <a:rect l="l" t="t" r="r" b="b"/>
              <a:pathLst>
                <a:path w="466811" h="174869" extrusionOk="0">
                  <a:moveTo>
                    <a:pt x="0" y="0"/>
                  </a:moveTo>
                  <a:lnTo>
                    <a:pt x="466811" y="0"/>
                  </a:lnTo>
                  <a:lnTo>
                    <a:pt x="466811" y="174869"/>
                  </a:lnTo>
                  <a:lnTo>
                    <a:pt x="0" y="174869"/>
                  </a:lnTo>
                  <a:close/>
                </a:path>
              </a:pathLst>
            </a:custGeom>
            <a:solidFill>
              <a:srgbClr val="F8DD70"/>
            </a:solidFill>
            <a:ln>
              <a:noFill/>
            </a:ln>
          </p:spPr>
        </p:sp>
        <p:sp>
          <p:nvSpPr>
            <p:cNvPr id="591" name="Google Shape;591;p4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0" tIns="127000" rIns="127000" bIns="1270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b="0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Name</a:t>
              </a:r>
              <a:endParaRPr sz="700"/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b="1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Job Title</a:t>
              </a:r>
              <a:endParaRPr sz="700"/>
            </a:p>
          </p:txBody>
        </p:sp>
      </p:grpSp>
      <p:grpSp>
        <p:nvGrpSpPr>
          <p:cNvPr id="592" name="Google Shape;592;p42"/>
          <p:cNvGrpSpPr/>
          <p:nvPr/>
        </p:nvGrpSpPr>
        <p:grpSpPr>
          <a:xfrm>
            <a:off x="5728691" y="2691794"/>
            <a:ext cx="2164506" cy="2265963"/>
            <a:chOff x="0" y="-38100"/>
            <a:chExt cx="812800" cy="850900"/>
          </a:xfrm>
        </p:grpSpPr>
        <p:sp>
          <p:nvSpPr>
            <p:cNvPr id="593" name="Google Shape;593;p42"/>
            <p:cNvSpPr/>
            <p:nvPr/>
          </p:nvSpPr>
          <p:spPr>
            <a:xfrm>
              <a:off x="0" y="0"/>
              <a:ext cx="466811" cy="174869"/>
            </a:xfrm>
            <a:custGeom>
              <a:avLst/>
              <a:gdLst/>
              <a:ahLst/>
              <a:cxnLst/>
              <a:rect l="l" t="t" r="r" b="b"/>
              <a:pathLst>
                <a:path w="466811" h="174869" extrusionOk="0">
                  <a:moveTo>
                    <a:pt x="0" y="0"/>
                  </a:moveTo>
                  <a:lnTo>
                    <a:pt x="466811" y="0"/>
                  </a:lnTo>
                  <a:lnTo>
                    <a:pt x="466811" y="174869"/>
                  </a:lnTo>
                  <a:lnTo>
                    <a:pt x="0" y="174869"/>
                  </a:lnTo>
                  <a:close/>
                </a:path>
              </a:pathLst>
            </a:custGeom>
            <a:solidFill>
              <a:srgbClr val="F8DD70"/>
            </a:solidFill>
            <a:ln>
              <a:noFill/>
            </a:ln>
          </p:spPr>
        </p:sp>
        <p:sp>
          <p:nvSpPr>
            <p:cNvPr id="594" name="Google Shape;594;p4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0" tIns="127000" rIns="127000" bIns="1270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b="0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Name</a:t>
              </a:r>
              <a:endParaRPr sz="700"/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b="1" i="0" u="none" strike="noStrike" cap="none">
                  <a:solidFill>
                    <a:srgbClr val="000000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Job Title</a:t>
              </a:r>
              <a:endParaRPr sz="700"/>
            </a:p>
          </p:txBody>
        </p:sp>
      </p:grpSp>
      <p:sp>
        <p:nvSpPr>
          <p:cNvPr id="595" name="Google Shape;595;p42"/>
          <p:cNvSpPr/>
          <p:nvPr/>
        </p:nvSpPr>
        <p:spPr>
          <a:xfrm>
            <a:off x="1318989" y="3588423"/>
            <a:ext cx="1243118" cy="465676"/>
          </a:xfrm>
          <a:custGeom>
            <a:avLst/>
            <a:gdLst/>
            <a:ahLst/>
            <a:cxnLst/>
            <a:rect l="l" t="t" r="r" b="b"/>
            <a:pathLst>
              <a:path w="466811" h="174869" extrusionOk="0">
                <a:moveTo>
                  <a:pt x="0" y="0"/>
                </a:moveTo>
                <a:lnTo>
                  <a:pt x="466811" y="0"/>
                </a:lnTo>
                <a:lnTo>
                  <a:pt x="466811" y="174869"/>
                </a:lnTo>
                <a:lnTo>
                  <a:pt x="0" y="174869"/>
                </a:lnTo>
                <a:close/>
              </a:path>
            </a:pathLst>
          </a:custGeom>
          <a:solidFill>
            <a:srgbClr val="F8DD70"/>
          </a:solidFill>
          <a:ln>
            <a:noFill/>
          </a:ln>
        </p:spPr>
      </p:sp>
      <p:sp>
        <p:nvSpPr>
          <p:cNvPr id="596" name="Google Shape;596;p42"/>
          <p:cNvSpPr/>
          <p:nvPr/>
        </p:nvSpPr>
        <p:spPr>
          <a:xfrm>
            <a:off x="3230874" y="3588423"/>
            <a:ext cx="1243118" cy="465676"/>
          </a:xfrm>
          <a:custGeom>
            <a:avLst/>
            <a:gdLst/>
            <a:ahLst/>
            <a:cxnLst/>
            <a:rect l="l" t="t" r="r" b="b"/>
            <a:pathLst>
              <a:path w="466811" h="174869" extrusionOk="0">
                <a:moveTo>
                  <a:pt x="0" y="0"/>
                </a:moveTo>
                <a:lnTo>
                  <a:pt x="466811" y="0"/>
                </a:lnTo>
                <a:lnTo>
                  <a:pt x="466811" y="174869"/>
                </a:lnTo>
                <a:lnTo>
                  <a:pt x="0" y="174869"/>
                </a:lnTo>
                <a:close/>
              </a:path>
            </a:pathLst>
          </a:custGeom>
          <a:solidFill>
            <a:srgbClr val="F8DD70"/>
          </a:solidFill>
          <a:ln>
            <a:noFill/>
          </a:ln>
        </p:spPr>
      </p:sp>
      <p:sp>
        <p:nvSpPr>
          <p:cNvPr id="597" name="Google Shape;597;p42"/>
          <p:cNvSpPr/>
          <p:nvPr/>
        </p:nvSpPr>
        <p:spPr>
          <a:xfrm>
            <a:off x="5014532" y="3588423"/>
            <a:ext cx="1243118" cy="465676"/>
          </a:xfrm>
          <a:custGeom>
            <a:avLst/>
            <a:gdLst/>
            <a:ahLst/>
            <a:cxnLst/>
            <a:rect l="l" t="t" r="r" b="b"/>
            <a:pathLst>
              <a:path w="466811" h="174869" extrusionOk="0">
                <a:moveTo>
                  <a:pt x="0" y="0"/>
                </a:moveTo>
                <a:lnTo>
                  <a:pt x="466811" y="0"/>
                </a:lnTo>
                <a:lnTo>
                  <a:pt x="466811" y="174869"/>
                </a:lnTo>
                <a:lnTo>
                  <a:pt x="0" y="174869"/>
                </a:lnTo>
                <a:close/>
              </a:path>
            </a:pathLst>
          </a:custGeom>
          <a:solidFill>
            <a:srgbClr val="F8DD70"/>
          </a:solidFill>
          <a:ln>
            <a:noFill/>
          </a:ln>
        </p:spPr>
      </p:sp>
      <p:sp>
        <p:nvSpPr>
          <p:cNvPr id="598" name="Google Shape;598;p42"/>
          <p:cNvSpPr/>
          <p:nvPr/>
        </p:nvSpPr>
        <p:spPr>
          <a:xfrm>
            <a:off x="6941790" y="3588423"/>
            <a:ext cx="1243129" cy="465679"/>
          </a:xfrm>
          <a:custGeom>
            <a:avLst/>
            <a:gdLst/>
            <a:ahLst/>
            <a:cxnLst/>
            <a:rect l="l" t="t" r="r" b="b"/>
            <a:pathLst>
              <a:path w="466811" h="174869" extrusionOk="0">
                <a:moveTo>
                  <a:pt x="0" y="0"/>
                </a:moveTo>
                <a:lnTo>
                  <a:pt x="466811" y="0"/>
                </a:lnTo>
                <a:lnTo>
                  <a:pt x="466811" y="174869"/>
                </a:lnTo>
                <a:lnTo>
                  <a:pt x="0" y="174869"/>
                </a:lnTo>
                <a:close/>
              </a:path>
            </a:pathLst>
          </a:custGeom>
          <a:solidFill>
            <a:srgbClr val="F8DD70"/>
          </a:solidFill>
          <a:ln>
            <a:noFill/>
          </a:ln>
        </p:spPr>
      </p:sp>
      <p:cxnSp>
        <p:nvCxnSpPr>
          <p:cNvPr id="599" name="Google Shape;599;p42"/>
          <p:cNvCxnSpPr/>
          <p:nvPr/>
        </p:nvCxnSpPr>
        <p:spPr>
          <a:xfrm rot="10800000">
            <a:off x="2652800" y="2600162"/>
            <a:ext cx="3702218" cy="0"/>
          </a:xfrm>
          <a:prstGeom prst="straightConnector1">
            <a:avLst/>
          </a:prstGeom>
          <a:noFill/>
          <a:ln w="9525" cap="flat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0" name="Google Shape;600;p42"/>
          <p:cNvCxnSpPr/>
          <p:nvPr/>
        </p:nvCxnSpPr>
        <p:spPr>
          <a:xfrm rot="-5399924">
            <a:off x="4527502" y="2519200"/>
            <a:ext cx="152400" cy="0"/>
          </a:xfrm>
          <a:prstGeom prst="straightConnector1">
            <a:avLst/>
          </a:prstGeom>
          <a:noFill/>
          <a:ln w="9525" cap="flat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1" name="Google Shape;601;p42"/>
          <p:cNvCxnSpPr/>
          <p:nvPr/>
        </p:nvCxnSpPr>
        <p:spPr>
          <a:xfrm rot="-5400000">
            <a:off x="6262044" y="2693137"/>
            <a:ext cx="176424" cy="0"/>
          </a:xfrm>
          <a:prstGeom prst="straightConnector1">
            <a:avLst/>
          </a:prstGeom>
          <a:noFill/>
          <a:ln w="9525" cap="flat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2" name="Google Shape;602;p42"/>
          <p:cNvCxnSpPr/>
          <p:nvPr/>
        </p:nvCxnSpPr>
        <p:spPr>
          <a:xfrm rot="-5468555">
            <a:off x="2571016" y="2693059"/>
            <a:ext cx="176614" cy="0"/>
          </a:xfrm>
          <a:prstGeom prst="straightConnector1">
            <a:avLst/>
          </a:prstGeom>
          <a:noFill/>
          <a:ln w="9525" cap="flat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3" name="Google Shape;603;p42"/>
          <p:cNvCxnSpPr/>
          <p:nvPr/>
        </p:nvCxnSpPr>
        <p:spPr>
          <a:xfrm rot="10800000">
            <a:off x="2049044" y="3425244"/>
            <a:ext cx="1369663" cy="0"/>
          </a:xfrm>
          <a:prstGeom prst="straightConnector1">
            <a:avLst/>
          </a:prstGeom>
          <a:noFill/>
          <a:ln w="9525" cap="flat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4" name="Google Shape;604;p42"/>
          <p:cNvCxnSpPr/>
          <p:nvPr/>
        </p:nvCxnSpPr>
        <p:spPr>
          <a:xfrm rot="-5400000">
            <a:off x="2569584" y="3338507"/>
            <a:ext cx="183000" cy="0"/>
          </a:xfrm>
          <a:prstGeom prst="straightConnector1">
            <a:avLst/>
          </a:prstGeom>
          <a:noFill/>
          <a:ln w="9525" cap="flat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5" name="Google Shape;605;p42"/>
          <p:cNvCxnSpPr/>
          <p:nvPr/>
        </p:nvCxnSpPr>
        <p:spPr>
          <a:xfrm rot="-5512041">
            <a:off x="3343249" y="3503044"/>
            <a:ext cx="146153" cy="0"/>
          </a:xfrm>
          <a:prstGeom prst="straightConnector1">
            <a:avLst/>
          </a:prstGeom>
          <a:noFill/>
          <a:ln w="9525" cap="flat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6" name="Google Shape;606;p42"/>
          <p:cNvCxnSpPr/>
          <p:nvPr/>
        </p:nvCxnSpPr>
        <p:spPr>
          <a:xfrm rot="-5400000">
            <a:off x="1966265" y="3498499"/>
            <a:ext cx="156035" cy="0"/>
          </a:xfrm>
          <a:prstGeom prst="straightConnector1">
            <a:avLst/>
          </a:prstGeom>
          <a:noFill/>
          <a:ln w="9525" cap="flat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7" name="Google Shape;607;p42"/>
          <p:cNvCxnSpPr/>
          <p:nvPr/>
        </p:nvCxnSpPr>
        <p:spPr>
          <a:xfrm rot="10800000">
            <a:off x="5738216" y="3423586"/>
            <a:ext cx="1369663" cy="0"/>
          </a:xfrm>
          <a:prstGeom prst="straightConnector1">
            <a:avLst/>
          </a:prstGeom>
          <a:noFill/>
          <a:ln w="9525" cap="flat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8" name="Google Shape;608;p42"/>
          <p:cNvCxnSpPr/>
          <p:nvPr/>
        </p:nvCxnSpPr>
        <p:spPr>
          <a:xfrm rot="-5400000">
            <a:off x="6259656" y="3337749"/>
            <a:ext cx="181200" cy="0"/>
          </a:xfrm>
          <a:prstGeom prst="straightConnector1">
            <a:avLst/>
          </a:prstGeom>
          <a:noFill/>
          <a:ln w="9525" cap="flat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9" name="Google Shape;609;p42"/>
          <p:cNvCxnSpPr/>
          <p:nvPr/>
        </p:nvCxnSpPr>
        <p:spPr>
          <a:xfrm rot="-5512041">
            <a:off x="7032421" y="3501386"/>
            <a:ext cx="146153" cy="0"/>
          </a:xfrm>
          <a:prstGeom prst="straightConnector1">
            <a:avLst/>
          </a:prstGeom>
          <a:noFill/>
          <a:ln w="9525" cap="flat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0" name="Google Shape;610;p42"/>
          <p:cNvCxnSpPr/>
          <p:nvPr/>
        </p:nvCxnSpPr>
        <p:spPr>
          <a:xfrm rot="-5400000">
            <a:off x="5655436" y="3496841"/>
            <a:ext cx="156035" cy="0"/>
          </a:xfrm>
          <a:prstGeom prst="straightConnector1">
            <a:avLst/>
          </a:prstGeom>
          <a:noFill/>
          <a:ln w="9525" cap="flat" cmpd="sng">
            <a:solidFill>
              <a:srgbClr val="8256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11" name="Google Shape;611;p42"/>
          <p:cNvGrpSpPr/>
          <p:nvPr/>
        </p:nvGrpSpPr>
        <p:grpSpPr>
          <a:xfrm>
            <a:off x="-6350" y="0"/>
            <a:ext cx="9175648" cy="435319"/>
            <a:chOff x="7712561" y="1160851"/>
            <a:chExt cx="24468394" cy="1160851"/>
          </a:xfrm>
        </p:grpSpPr>
        <p:pic>
          <p:nvPicPr>
            <p:cNvPr id="612" name="Google Shape;612;p42"/>
            <p:cNvPicPr preferRelativeResize="0"/>
            <p:nvPr/>
          </p:nvPicPr>
          <p:blipFill rotWithShape="1">
            <a:blip r:embed="rId8"/>
            <a:srcRect l="549" t="50000" r="278"/>
            <a:stretch>
              <a:fillRect/>
            </a:stretch>
          </p:blipFill>
          <p:spPr>
            <a:xfrm>
              <a:off x="7712561" y="1160851"/>
              <a:ext cx="9118600" cy="1160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42"/>
            <p:cNvPicPr preferRelativeResize="0"/>
            <p:nvPr/>
          </p:nvPicPr>
          <p:blipFill rotWithShape="1">
            <a:blip r:embed="rId9"/>
            <a:srcRect t="50000" r="1150"/>
            <a:stretch>
              <a:fillRect/>
            </a:stretch>
          </p:blipFill>
          <p:spPr>
            <a:xfrm>
              <a:off x="15324066" y="1160851"/>
              <a:ext cx="9088995" cy="1160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42"/>
            <p:cNvPicPr preferRelativeResize="0"/>
            <p:nvPr/>
          </p:nvPicPr>
          <p:blipFill rotWithShape="1">
            <a:blip r:embed="rId10"/>
            <a:srcRect t="50000"/>
            <a:stretch>
              <a:fillRect/>
            </a:stretch>
          </p:blipFill>
          <p:spPr>
            <a:xfrm>
              <a:off x="22986098" y="1160851"/>
              <a:ext cx="9194857" cy="1160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42"/>
            <p:cNvPicPr preferRelativeResize="0"/>
            <p:nvPr/>
          </p:nvPicPr>
          <p:blipFill rotWithShape="1">
            <a:blip r:embed="rId8"/>
            <a:srcRect t="51094" r="84174"/>
            <a:stretch>
              <a:fillRect/>
            </a:stretch>
          </p:blipFill>
          <p:spPr>
            <a:xfrm>
              <a:off x="30648131" y="1186251"/>
              <a:ext cx="1455127" cy="11354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6" name="Google Shape;616;p42"/>
          <p:cNvGrpSpPr/>
          <p:nvPr/>
        </p:nvGrpSpPr>
        <p:grpSpPr>
          <a:xfrm>
            <a:off x="3175" y="4629150"/>
            <a:ext cx="9153525" cy="514350"/>
            <a:chOff x="0" y="0"/>
            <a:chExt cx="24409400" cy="1371600"/>
          </a:xfrm>
        </p:grpSpPr>
        <p:pic>
          <p:nvPicPr>
            <p:cNvPr id="617" name="Google Shape;617;p42"/>
            <p:cNvPicPr preferRelativeResize="0"/>
            <p:nvPr/>
          </p:nvPicPr>
          <p:blipFill rotWithShape="1">
            <a:blip r:embed="rId11"/>
            <a:srcRect l="56253" b="41469"/>
            <a:stretch>
              <a:fillRect/>
            </a:stretch>
          </p:blipFill>
          <p:spPr>
            <a:xfrm>
              <a:off x="0" y="0"/>
              <a:ext cx="4022297" cy="135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42"/>
            <p:cNvPicPr preferRelativeResize="0"/>
            <p:nvPr/>
          </p:nvPicPr>
          <p:blipFill rotWithShape="1">
            <a:blip r:embed="rId11"/>
            <a:srcRect b="40922"/>
            <a:stretch>
              <a:fillRect/>
            </a:stretch>
          </p:blipFill>
          <p:spPr>
            <a:xfrm>
              <a:off x="2489472" y="0"/>
              <a:ext cx="9194857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9" name="Google Shape;619;p42"/>
            <p:cNvPicPr preferRelativeResize="0"/>
            <p:nvPr/>
          </p:nvPicPr>
          <p:blipFill rotWithShape="1">
            <a:blip r:embed="rId8"/>
            <a:srcRect b="40922"/>
            <a:stretch>
              <a:fillRect/>
            </a:stretch>
          </p:blipFill>
          <p:spPr>
            <a:xfrm>
              <a:off x="10151505" y="0"/>
              <a:ext cx="9194857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42"/>
            <p:cNvPicPr preferRelativeResize="0"/>
            <p:nvPr/>
          </p:nvPicPr>
          <p:blipFill rotWithShape="1">
            <a:blip r:embed="rId9"/>
            <a:srcRect l="878" r="28264" b="40922"/>
            <a:stretch>
              <a:fillRect/>
            </a:stretch>
          </p:blipFill>
          <p:spPr>
            <a:xfrm>
              <a:off x="17894300" y="0"/>
              <a:ext cx="6515100" cy="13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1" name="Google Shape;621;p42"/>
          <p:cNvSpPr txBox="1"/>
          <p:nvPr/>
        </p:nvSpPr>
        <p:spPr>
          <a:xfrm>
            <a:off x="2039669" y="1892451"/>
            <a:ext cx="21642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127000" rIns="127000" bIns="1270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Name</a:t>
            </a:r>
            <a:endParaRPr sz="7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Job Title</a:t>
            </a:r>
            <a:endParaRPr sz="700"/>
          </a:p>
        </p:txBody>
      </p:sp>
      <p:sp>
        <p:nvSpPr>
          <p:cNvPr id="622" name="Google Shape;622;p42"/>
          <p:cNvSpPr txBox="1"/>
          <p:nvPr/>
        </p:nvSpPr>
        <p:spPr>
          <a:xfrm>
            <a:off x="5733456" y="1892438"/>
            <a:ext cx="21642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127000" rIns="127000" bIns="1270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Name</a:t>
            </a:r>
            <a:endParaRPr sz="7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Job Title</a:t>
            </a:r>
            <a:endParaRPr sz="700"/>
          </a:p>
        </p:txBody>
      </p:sp>
      <p:sp>
        <p:nvSpPr>
          <p:cNvPr id="623" name="Google Shape;623;p42"/>
          <p:cNvSpPr txBox="1"/>
          <p:nvPr/>
        </p:nvSpPr>
        <p:spPr>
          <a:xfrm>
            <a:off x="1319006" y="2691963"/>
            <a:ext cx="21642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127000" rIns="127000" bIns="1270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Name</a:t>
            </a:r>
            <a:endParaRPr sz="7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Job Title</a:t>
            </a:r>
            <a:endParaRPr sz="700"/>
          </a:p>
        </p:txBody>
      </p:sp>
      <p:sp>
        <p:nvSpPr>
          <p:cNvPr id="624" name="Google Shape;624;p42"/>
          <p:cNvSpPr txBox="1"/>
          <p:nvPr/>
        </p:nvSpPr>
        <p:spPr>
          <a:xfrm>
            <a:off x="3227793" y="2688451"/>
            <a:ext cx="21642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127000" rIns="127000" bIns="1270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Name</a:t>
            </a:r>
            <a:endParaRPr sz="7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Job Title</a:t>
            </a:r>
            <a:endParaRPr sz="700"/>
          </a:p>
        </p:txBody>
      </p:sp>
      <p:sp>
        <p:nvSpPr>
          <p:cNvPr id="625" name="Google Shape;625;p42"/>
          <p:cNvSpPr txBox="1"/>
          <p:nvPr/>
        </p:nvSpPr>
        <p:spPr>
          <a:xfrm>
            <a:off x="5014531" y="2688451"/>
            <a:ext cx="21642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127000" rIns="127000" bIns="1270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Name</a:t>
            </a:r>
            <a:endParaRPr sz="7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Job Title</a:t>
            </a:r>
            <a:endParaRPr sz="700"/>
          </a:p>
        </p:txBody>
      </p:sp>
      <p:sp>
        <p:nvSpPr>
          <p:cNvPr id="626" name="Google Shape;626;p42"/>
          <p:cNvSpPr txBox="1"/>
          <p:nvPr/>
        </p:nvSpPr>
        <p:spPr>
          <a:xfrm>
            <a:off x="6945431" y="2688438"/>
            <a:ext cx="21642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127000" rIns="127000" bIns="1270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Name</a:t>
            </a:r>
            <a:endParaRPr sz="7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Job Title</a:t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141"/>
        </a:solidFill>
        <a:effectLst/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4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80976" y="1984221"/>
            <a:ext cx="2531476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3"/>
          <p:cNvSpPr txBox="1"/>
          <p:nvPr/>
        </p:nvSpPr>
        <p:spPr>
          <a:xfrm>
            <a:off x="1864537" y="1844406"/>
            <a:ext cx="5414927" cy="72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Thank you!</a:t>
            </a:r>
            <a:endParaRPr sz="700"/>
          </a:p>
        </p:txBody>
      </p:sp>
      <p:sp>
        <p:nvSpPr>
          <p:cNvPr id="633" name="Google Shape;633;p43"/>
          <p:cNvSpPr txBox="1"/>
          <p:nvPr/>
        </p:nvSpPr>
        <p:spPr>
          <a:xfrm>
            <a:off x="2851909" y="2678382"/>
            <a:ext cx="3440182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Write a closing statement or call-to-action here.</a:t>
            </a:r>
            <a:endParaRPr sz="700"/>
          </a:p>
        </p:txBody>
      </p:sp>
      <p:grpSp>
        <p:nvGrpSpPr>
          <p:cNvPr id="634" name="Google Shape;634;p43"/>
          <p:cNvGrpSpPr/>
          <p:nvPr/>
        </p:nvGrpSpPr>
        <p:grpSpPr>
          <a:xfrm>
            <a:off x="3367" y="4272862"/>
            <a:ext cx="9136385" cy="870638"/>
            <a:chOff x="12932774" y="0"/>
            <a:chExt cx="24363693" cy="2321702"/>
          </a:xfrm>
        </p:grpSpPr>
        <p:pic>
          <p:nvPicPr>
            <p:cNvPr id="635" name="Google Shape;635;p43"/>
            <p:cNvPicPr preferRelativeResize="0"/>
            <p:nvPr/>
          </p:nvPicPr>
          <p:blipFill rotWithShape="1">
            <a:blip r:embed="rId2"/>
            <a:srcRect l="57322" t="72"/>
            <a:stretch>
              <a:fillRect/>
            </a:stretch>
          </p:blipFill>
          <p:spPr>
            <a:xfrm>
              <a:off x="12932774" y="1683"/>
              <a:ext cx="3924116" cy="232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4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5324066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Google Shape;637;p4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986098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8" name="Google Shape;638;p43"/>
            <p:cNvPicPr preferRelativeResize="0"/>
            <p:nvPr/>
          </p:nvPicPr>
          <p:blipFill rotWithShape="1">
            <a:blip r:embed="rId2"/>
            <a:srcRect r="27694"/>
            <a:stretch>
              <a:fillRect/>
            </a:stretch>
          </p:blipFill>
          <p:spPr>
            <a:xfrm>
              <a:off x="30648131" y="0"/>
              <a:ext cx="6648336" cy="2321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9" name="Google Shape;639;p43"/>
          <p:cNvGrpSpPr/>
          <p:nvPr/>
        </p:nvGrpSpPr>
        <p:grpSpPr>
          <a:xfrm>
            <a:off x="959" y="0"/>
            <a:ext cx="9142093" cy="870650"/>
            <a:chOff x="7732052" y="0"/>
            <a:chExt cx="24378916" cy="2321733"/>
          </a:xfrm>
        </p:grpSpPr>
        <p:pic>
          <p:nvPicPr>
            <p:cNvPr id="640" name="Google Shape;640;p43"/>
            <p:cNvPicPr preferRelativeResize="0"/>
            <p:nvPr/>
          </p:nvPicPr>
          <p:blipFill rotWithShape="1">
            <a:blip r:embed="rId3"/>
            <a:srcRect l="84091"/>
            <a:stretch>
              <a:fillRect/>
            </a:stretch>
          </p:blipFill>
          <p:spPr>
            <a:xfrm>
              <a:off x="7732052" y="0"/>
              <a:ext cx="1462800" cy="2321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1" name="Google Shape;641;p43"/>
            <p:cNvPicPr preferRelativeResize="0"/>
            <p:nvPr/>
          </p:nvPicPr>
          <p:blipFill rotWithShape="1">
            <a:blip r:embed="rId3"/>
            <a:srcRect l="1026" b="1365"/>
            <a:stretch>
              <a:fillRect/>
            </a:stretch>
          </p:blipFill>
          <p:spPr>
            <a:xfrm>
              <a:off x="7756435" y="0"/>
              <a:ext cx="9100455" cy="2289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2" name="Google Shape;642;p4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5324066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p43"/>
            <p:cNvPicPr preferRelativeResize="0"/>
            <p:nvPr/>
          </p:nvPicPr>
          <p:blipFill rotWithShape="1">
            <a:blip r:embed="rId3"/>
            <a:srcRect r="1054"/>
            <a:stretch>
              <a:fillRect/>
            </a:stretch>
          </p:blipFill>
          <p:spPr>
            <a:xfrm>
              <a:off x="22986098" y="0"/>
              <a:ext cx="9097929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Google Shape;644;p43"/>
            <p:cNvPicPr preferRelativeResize="0"/>
            <p:nvPr/>
          </p:nvPicPr>
          <p:blipFill rotWithShape="1">
            <a:blip r:embed="rId3"/>
            <a:srcRect r="84090"/>
            <a:stretch>
              <a:fillRect/>
            </a:stretch>
          </p:blipFill>
          <p:spPr>
            <a:xfrm>
              <a:off x="30648131" y="0"/>
              <a:ext cx="1462837" cy="23217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D70"/>
        </a:solidFill>
        <a:effectLst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6"/>
          <p:cNvGrpSpPr/>
          <p:nvPr/>
        </p:nvGrpSpPr>
        <p:grpSpPr>
          <a:xfrm>
            <a:off x="0" y="2301500"/>
            <a:ext cx="9143998" cy="2877816"/>
            <a:chOff x="0" y="-47625"/>
            <a:chExt cx="4816592" cy="1515887"/>
          </a:xfrm>
        </p:grpSpPr>
        <p:sp>
          <p:nvSpPr>
            <p:cNvPr id="146" name="Google Shape;146;p26"/>
            <p:cNvSpPr/>
            <p:nvPr/>
          </p:nvSpPr>
          <p:spPr>
            <a:xfrm>
              <a:off x="0" y="0"/>
              <a:ext cx="4816592" cy="1468262"/>
            </a:xfrm>
            <a:custGeom>
              <a:avLst/>
              <a:gdLst/>
              <a:ahLst/>
              <a:cxnLst/>
              <a:rect l="l" t="t" r="r" b="b"/>
              <a:pathLst>
                <a:path w="4816592" h="146826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468262"/>
                  </a:lnTo>
                  <a:lnTo>
                    <a:pt x="0" y="1468262"/>
                  </a:lnTo>
                  <a:close/>
                </a:path>
              </a:pathLst>
            </a:custGeom>
            <a:solidFill>
              <a:srgbClr val="8256FF"/>
            </a:solidFill>
            <a:ln>
              <a:noFill/>
            </a:ln>
          </p:spPr>
        </p:sp>
        <p:sp>
          <p:nvSpPr>
            <p:cNvPr id="147" name="Google Shape;147;p2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26"/>
          <p:cNvGrpSpPr/>
          <p:nvPr/>
        </p:nvGrpSpPr>
        <p:grpSpPr>
          <a:xfrm>
            <a:off x="654487" y="2624212"/>
            <a:ext cx="1973343" cy="1633458"/>
            <a:chOff x="0" y="-241101"/>
            <a:chExt cx="5262248" cy="4355892"/>
          </a:xfrm>
        </p:grpSpPr>
        <p:grpSp>
          <p:nvGrpSpPr>
            <p:cNvPr id="149" name="Google Shape;149;p26"/>
            <p:cNvGrpSpPr/>
            <p:nvPr/>
          </p:nvGrpSpPr>
          <p:grpSpPr>
            <a:xfrm>
              <a:off x="0" y="-241101"/>
              <a:ext cx="4585382" cy="4355892"/>
              <a:chOff x="0" y="-47625"/>
              <a:chExt cx="905755" cy="860425"/>
            </a:xfrm>
          </p:grpSpPr>
          <p:sp>
            <p:nvSpPr>
              <p:cNvPr id="150" name="Google Shape;150;p26"/>
              <p:cNvSpPr/>
              <p:nvPr/>
            </p:nvSpPr>
            <p:spPr>
              <a:xfrm>
                <a:off x="0" y="0"/>
                <a:ext cx="905755" cy="192403"/>
              </a:xfrm>
              <a:custGeom>
                <a:avLst/>
                <a:gdLst/>
                <a:ahLst/>
                <a:cxnLst/>
                <a:rect l="l" t="t" r="r" b="b"/>
                <a:pathLst>
                  <a:path w="905755" h="192403" extrusionOk="0">
                    <a:moveTo>
                      <a:pt x="0" y="0"/>
                    </a:moveTo>
                    <a:lnTo>
                      <a:pt x="905755" y="0"/>
                    </a:lnTo>
                    <a:lnTo>
                      <a:pt x="905755" y="192403"/>
                    </a:lnTo>
                    <a:lnTo>
                      <a:pt x="0" y="1924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51" name="Google Shape;151;p26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p26"/>
            <p:cNvGrpSpPr/>
            <p:nvPr/>
          </p:nvGrpSpPr>
          <p:grpSpPr>
            <a:xfrm rot="5400000">
              <a:off x="4072385" y="22450"/>
              <a:ext cx="1212313" cy="1167413"/>
              <a:chOff x="0" y="0"/>
              <a:chExt cx="685800" cy="660400"/>
            </a:xfrm>
          </p:grpSpPr>
          <p:sp>
            <p:nvSpPr>
              <p:cNvPr id="153" name="Google Shape;153;p26"/>
              <p:cNvSpPr/>
              <p:nvPr/>
            </p:nvSpPr>
            <p:spPr>
              <a:xfrm>
                <a:off x="0" y="0"/>
                <a:ext cx="551009" cy="343209"/>
              </a:xfrm>
              <a:custGeom>
                <a:avLst/>
                <a:gdLst/>
                <a:ahLst/>
                <a:cxnLst/>
                <a:rect l="l" t="t" r="r" b="b"/>
                <a:pathLst>
                  <a:path w="551009" h="343209" extrusionOk="0">
                    <a:moveTo>
                      <a:pt x="275504" y="0"/>
                    </a:moveTo>
                    <a:lnTo>
                      <a:pt x="551009" y="343209"/>
                    </a:lnTo>
                    <a:lnTo>
                      <a:pt x="0" y="343209"/>
                    </a:lnTo>
                    <a:lnTo>
                      <a:pt x="275504" y="0"/>
                    </a:ln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</p:sp>
          <p:sp>
            <p:nvSpPr>
              <p:cNvPr id="154" name="Google Shape;154;p26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Google Shape;155;p26"/>
            <p:cNvSpPr txBox="1"/>
            <p:nvPr/>
          </p:nvSpPr>
          <p:spPr>
            <a:xfrm>
              <a:off x="137266" y="97552"/>
              <a:ext cx="4363750" cy="7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Google Slides</a:t>
              </a:r>
              <a:endParaRPr sz="700"/>
            </a:p>
          </p:txBody>
        </p:sp>
      </p:grpSp>
      <p:grpSp>
        <p:nvGrpSpPr>
          <p:cNvPr id="156" name="Google Shape;156;p26"/>
          <p:cNvGrpSpPr/>
          <p:nvPr/>
        </p:nvGrpSpPr>
        <p:grpSpPr>
          <a:xfrm>
            <a:off x="3585329" y="2624212"/>
            <a:ext cx="1973343" cy="1633458"/>
            <a:chOff x="0" y="-241101"/>
            <a:chExt cx="5262248" cy="4355892"/>
          </a:xfrm>
        </p:grpSpPr>
        <p:grpSp>
          <p:nvGrpSpPr>
            <p:cNvPr id="157" name="Google Shape;157;p26"/>
            <p:cNvGrpSpPr/>
            <p:nvPr/>
          </p:nvGrpSpPr>
          <p:grpSpPr>
            <a:xfrm>
              <a:off x="0" y="-241101"/>
              <a:ext cx="4585382" cy="4355892"/>
              <a:chOff x="0" y="-47625"/>
              <a:chExt cx="905755" cy="860425"/>
            </a:xfrm>
          </p:grpSpPr>
          <p:sp>
            <p:nvSpPr>
              <p:cNvPr id="158" name="Google Shape;158;p26"/>
              <p:cNvSpPr/>
              <p:nvPr/>
            </p:nvSpPr>
            <p:spPr>
              <a:xfrm>
                <a:off x="0" y="0"/>
                <a:ext cx="905755" cy="192403"/>
              </a:xfrm>
              <a:custGeom>
                <a:avLst/>
                <a:gdLst/>
                <a:ahLst/>
                <a:cxnLst/>
                <a:rect l="l" t="t" r="r" b="b"/>
                <a:pathLst>
                  <a:path w="905755" h="192403" extrusionOk="0">
                    <a:moveTo>
                      <a:pt x="0" y="0"/>
                    </a:moveTo>
                    <a:lnTo>
                      <a:pt x="905755" y="0"/>
                    </a:lnTo>
                    <a:lnTo>
                      <a:pt x="905755" y="192403"/>
                    </a:lnTo>
                    <a:lnTo>
                      <a:pt x="0" y="1924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59" name="Google Shape;159;p26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26"/>
            <p:cNvGrpSpPr/>
            <p:nvPr/>
          </p:nvGrpSpPr>
          <p:grpSpPr>
            <a:xfrm rot="5400000">
              <a:off x="4072385" y="22450"/>
              <a:ext cx="1212313" cy="1167413"/>
              <a:chOff x="0" y="0"/>
              <a:chExt cx="685800" cy="660400"/>
            </a:xfrm>
          </p:grpSpPr>
          <p:sp>
            <p:nvSpPr>
              <p:cNvPr id="161" name="Google Shape;161;p26"/>
              <p:cNvSpPr/>
              <p:nvPr/>
            </p:nvSpPr>
            <p:spPr>
              <a:xfrm>
                <a:off x="0" y="0"/>
                <a:ext cx="551009" cy="343209"/>
              </a:xfrm>
              <a:custGeom>
                <a:avLst/>
                <a:gdLst/>
                <a:ahLst/>
                <a:cxnLst/>
                <a:rect l="l" t="t" r="r" b="b"/>
                <a:pathLst>
                  <a:path w="551009" h="343209" extrusionOk="0">
                    <a:moveTo>
                      <a:pt x="275504" y="0"/>
                    </a:moveTo>
                    <a:lnTo>
                      <a:pt x="551009" y="343209"/>
                    </a:lnTo>
                    <a:lnTo>
                      <a:pt x="0" y="343209"/>
                    </a:lnTo>
                    <a:lnTo>
                      <a:pt x="275504" y="0"/>
                    </a:ln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</p:sp>
          <p:sp>
            <p:nvSpPr>
              <p:cNvPr id="162" name="Google Shape;162;p26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3" name="Google Shape;163;p26"/>
            <p:cNvSpPr txBox="1"/>
            <p:nvPr/>
          </p:nvSpPr>
          <p:spPr>
            <a:xfrm>
              <a:off x="151690" y="97552"/>
              <a:ext cx="3713238" cy="7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PowerPoint</a:t>
              </a:r>
              <a:endParaRPr sz="700"/>
            </a:p>
          </p:txBody>
        </p:sp>
      </p:grpSp>
      <p:grpSp>
        <p:nvGrpSpPr>
          <p:cNvPr id="164" name="Google Shape;164;p26"/>
          <p:cNvGrpSpPr/>
          <p:nvPr/>
        </p:nvGrpSpPr>
        <p:grpSpPr>
          <a:xfrm>
            <a:off x="6434769" y="2624212"/>
            <a:ext cx="1543048" cy="1633458"/>
            <a:chOff x="0" y="-241101"/>
            <a:chExt cx="4114796" cy="4355892"/>
          </a:xfrm>
        </p:grpSpPr>
        <p:grpSp>
          <p:nvGrpSpPr>
            <p:cNvPr id="165" name="Google Shape;165;p26"/>
            <p:cNvGrpSpPr/>
            <p:nvPr/>
          </p:nvGrpSpPr>
          <p:grpSpPr>
            <a:xfrm>
              <a:off x="0" y="-241101"/>
              <a:ext cx="4114796" cy="4355892"/>
              <a:chOff x="0" y="-47625"/>
              <a:chExt cx="812800" cy="860425"/>
            </a:xfrm>
          </p:grpSpPr>
          <p:sp>
            <p:nvSpPr>
              <p:cNvPr id="166" name="Google Shape;166;p26"/>
              <p:cNvSpPr/>
              <p:nvPr/>
            </p:nvSpPr>
            <p:spPr>
              <a:xfrm>
                <a:off x="0" y="0"/>
                <a:ext cx="449184" cy="192403"/>
              </a:xfrm>
              <a:custGeom>
                <a:avLst/>
                <a:gdLst/>
                <a:ahLst/>
                <a:cxnLst/>
                <a:rect l="l" t="t" r="r" b="b"/>
                <a:pathLst>
                  <a:path w="449184" h="192403" extrusionOk="0">
                    <a:moveTo>
                      <a:pt x="0" y="0"/>
                    </a:moveTo>
                    <a:lnTo>
                      <a:pt x="449184" y="0"/>
                    </a:lnTo>
                    <a:lnTo>
                      <a:pt x="449184" y="192403"/>
                    </a:lnTo>
                    <a:lnTo>
                      <a:pt x="0" y="1924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67" name="Google Shape;167;p26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26"/>
            <p:cNvGrpSpPr/>
            <p:nvPr/>
          </p:nvGrpSpPr>
          <p:grpSpPr>
            <a:xfrm rot="5400000">
              <a:off x="1757312" y="22450"/>
              <a:ext cx="1212313" cy="1167413"/>
              <a:chOff x="0" y="0"/>
              <a:chExt cx="685800" cy="660400"/>
            </a:xfrm>
          </p:grpSpPr>
          <p:sp>
            <p:nvSpPr>
              <p:cNvPr id="169" name="Google Shape;169;p26"/>
              <p:cNvSpPr/>
              <p:nvPr/>
            </p:nvSpPr>
            <p:spPr>
              <a:xfrm>
                <a:off x="0" y="0"/>
                <a:ext cx="551009" cy="343209"/>
              </a:xfrm>
              <a:custGeom>
                <a:avLst/>
                <a:gdLst/>
                <a:ahLst/>
                <a:cxnLst/>
                <a:rect l="l" t="t" r="r" b="b"/>
                <a:pathLst>
                  <a:path w="551009" h="343209" extrusionOk="0">
                    <a:moveTo>
                      <a:pt x="275504" y="0"/>
                    </a:moveTo>
                    <a:lnTo>
                      <a:pt x="551009" y="343209"/>
                    </a:lnTo>
                    <a:lnTo>
                      <a:pt x="0" y="343209"/>
                    </a:lnTo>
                    <a:lnTo>
                      <a:pt x="275504" y="0"/>
                    </a:ln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</p:sp>
          <p:sp>
            <p:nvSpPr>
              <p:cNvPr id="170" name="Google Shape;170;p26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" name="Google Shape;171;p26"/>
            <p:cNvSpPr txBox="1"/>
            <p:nvPr/>
          </p:nvSpPr>
          <p:spPr>
            <a:xfrm>
              <a:off x="232748" y="97552"/>
              <a:ext cx="2398376" cy="7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Canva</a:t>
              </a:r>
              <a:endParaRPr sz="700"/>
            </a:p>
          </p:txBody>
        </p:sp>
      </p:grpSp>
      <p:pic>
        <p:nvPicPr>
          <p:cNvPr id="172" name="Google Shape;172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flipH="1">
            <a:off x="5212231" y="514350"/>
            <a:ext cx="1846695" cy="103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16156" y="269954"/>
            <a:ext cx="1807953" cy="24135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6"/>
          <p:cNvGrpSpPr/>
          <p:nvPr/>
        </p:nvGrpSpPr>
        <p:grpSpPr>
          <a:xfrm>
            <a:off x="10912" y="4758155"/>
            <a:ext cx="9122017" cy="421090"/>
            <a:chOff x="12961894" y="0"/>
            <a:chExt cx="24325378" cy="1122907"/>
          </a:xfrm>
        </p:grpSpPr>
        <p:pic>
          <p:nvPicPr>
            <p:cNvPr id="175" name="Google Shape;175;p26"/>
            <p:cNvPicPr preferRelativeResize="0"/>
            <p:nvPr/>
          </p:nvPicPr>
          <p:blipFill rotWithShape="1">
            <a:blip r:embed="rId3"/>
            <a:srcRect l="57639" b="52277"/>
            <a:stretch>
              <a:fillRect/>
            </a:stretch>
          </p:blipFill>
          <p:spPr>
            <a:xfrm>
              <a:off x="12961894" y="0"/>
              <a:ext cx="3894996" cy="11079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6"/>
            <p:cNvPicPr preferRelativeResize="0"/>
            <p:nvPr/>
          </p:nvPicPr>
          <p:blipFill rotWithShape="1">
            <a:blip r:embed="rId4"/>
            <a:srcRect r="81" b="51634"/>
            <a:stretch>
              <a:fillRect/>
            </a:stretch>
          </p:blipFill>
          <p:spPr>
            <a:xfrm>
              <a:off x="15324066" y="0"/>
              <a:ext cx="9187381" cy="1122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6"/>
            <p:cNvPicPr preferRelativeResize="0"/>
            <p:nvPr/>
          </p:nvPicPr>
          <p:blipFill rotWithShape="1">
            <a:blip r:embed="rId5"/>
            <a:srcRect b="51634"/>
            <a:stretch>
              <a:fillRect/>
            </a:stretch>
          </p:blipFill>
          <p:spPr>
            <a:xfrm>
              <a:off x="22986098" y="0"/>
              <a:ext cx="9194857" cy="1122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6"/>
            <p:cNvPicPr preferRelativeResize="0"/>
            <p:nvPr/>
          </p:nvPicPr>
          <p:blipFill rotWithShape="1">
            <a:blip r:embed="rId3"/>
            <a:srcRect t="794" r="27794" b="51634"/>
            <a:stretch>
              <a:fillRect/>
            </a:stretch>
          </p:blipFill>
          <p:spPr>
            <a:xfrm>
              <a:off x="30648131" y="18455"/>
              <a:ext cx="6639141" cy="11044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26"/>
          <p:cNvSpPr txBox="1"/>
          <p:nvPr/>
        </p:nvSpPr>
        <p:spPr>
          <a:xfrm>
            <a:off x="519113" y="595183"/>
            <a:ext cx="4693119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 i="0" u="none" strike="noStrike" cap="none">
                <a:solidFill>
                  <a:srgbClr val="FF4F63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How to Use This Presentation</a:t>
            </a:r>
            <a:endParaRPr sz="700"/>
          </a:p>
        </p:txBody>
      </p:sp>
      <p:sp>
        <p:nvSpPr>
          <p:cNvPr id="180" name="Google Shape;180;p26"/>
          <p:cNvSpPr txBox="1"/>
          <p:nvPr/>
        </p:nvSpPr>
        <p:spPr>
          <a:xfrm>
            <a:off x="514350" y="3314539"/>
            <a:ext cx="2570651" cy="117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0" lvl="1" indent="-1206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/>
              <a:buChar char="•"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Click on the "Google Slides" button below this presentation preview. </a:t>
            </a:r>
            <a:endParaRPr sz="700"/>
          </a:p>
          <a:p>
            <a:pPr marL="241300" marR="0" lvl="1" indent="-1206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/>
              <a:buChar char="•"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Click on "Make a copy."</a:t>
            </a:r>
            <a:endParaRPr sz="700"/>
          </a:p>
          <a:p>
            <a:pPr marL="241300" marR="0" lvl="1" indent="-1206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/>
              <a:buChar char="•"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Start editing your presentation.</a:t>
            </a:r>
            <a:endParaRPr sz="700"/>
          </a:p>
          <a:p>
            <a:pPr marL="241300" marR="0" lvl="1" indent="-1206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/>
              <a:buChar char="•"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You need to sign in to your           Google account.</a:t>
            </a:r>
            <a:endParaRPr sz="700"/>
          </a:p>
        </p:txBody>
      </p:sp>
      <p:sp>
        <p:nvSpPr>
          <p:cNvPr id="181" name="Google Shape;181;p26"/>
          <p:cNvSpPr txBox="1"/>
          <p:nvPr/>
        </p:nvSpPr>
        <p:spPr>
          <a:xfrm>
            <a:off x="3478368" y="3314539"/>
            <a:ext cx="2279114" cy="117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0" lvl="1" indent="-1206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/>
              <a:buChar char="•"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Click on the "PowerPoint" button below this presentation preview. </a:t>
            </a:r>
            <a:endParaRPr sz="700"/>
          </a:p>
          <a:p>
            <a:pPr marL="241300" marR="0" lvl="1" indent="-1206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/>
              <a:buChar char="•"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Start editing your presentation.</a:t>
            </a:r>
            <a:endParaRPr sz="700"/>
          </a:p>
          <a:p>
            <a:pPr marL="241300" marR="0" lvl="1" indent="-1206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/>
              <a:buChar char="•"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Download and install the fonts used in this presentation as listed on the next page.</a:t>
            </a:r>
            <a:endParaRPr sz="700"/>
          </a:p>
        </p:txBody>
      </p:sp>
      <p:sp>
        <p:nvSpPr>
          <p:cNvPr id="182" name="Google Shape;182;p26"/>
          <p:cNvSpPr txBox="1"/>
          <p:nvPr/>
        </p:nvSpPr>
        <p:spPr>
          <a:xfrm>
            <a:off x="6392374" y="3314539"/>
            <a:ext cx="2320294" cy="97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0" lvl="1" indent="-1206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/>
              <a:buChar char="•"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Click on the "Canva" button under this presentation preview. </a:t>
            </a:r>
            <a:endParaRPr sz="700"/>
          </a:p>
          <a:p>
            <a:pPr marL="241300" marR="0" lvl="1" indent="-1206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/>
              <a:buChar char="•"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Start editing your presentation.</a:t>
            </a:r>
            <a:endParaRPr sz="700"/>
          </a:p>
          <a:p>
            <a:pPr marL="241300" marR="0" lvl="1" indent="-1206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/>
              <a:buChar char="•"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You need to sign in to your     Canva account.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D70"/>
        </a:solidFill>
        <a:effectLst/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7"/>
          <p:cNvGrpSpPr/>
          <p:nvPr/>
        </p:nvGrpSpPr>
        <p:grpSpPr>
          <a:xfrm>
            <a:off x="0" y="2301500"/>
            <a:ext cx="9143998" cy="2877816"/>
            <a:chOff x="0" y="-47625"/>
            <a:chExt cx="4816592" cy="1515887"/>
          </a:xfrm>
        </p:grpSpPr>
        <p:sp>
          <p:nvSpPr>
            <p:cNvPr id="188" name="Google Shape;188;p27"/>
            <p:cNvSpPr/>
            <p:nvPr/>
          </p:nvSpPr>
          <p:spPr>
            <a:xfrm>
              <a:off x="0" y="0"/>
              <a:ext cx="4816592" cy="1468262"/>
            </a:xfrm>
            <a:custGeom>
              <a:avLst/>
              <a:gdLst/>
              <a:ahLst/>
              <a:cxnLst/>
              <a:rect l="l" t="t" r="r" b="b"/>
              <a:pathLst>
                <a:path w="4816592" h="146826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468262"/>
                  </a:lnTo>
                  <a:lnTo>
                    <a:pt x="0" y="1468262"/>
                  </a:lnTo>
                  <a:close/>
                </a:path>
              </a:pathLst>
            </a:custGeom>
            <a:solidFill>
              <a:srgbClr val="8256FF"/>
            </a:solidFill>
            <a:ln>
              <a:noFill/>
            </a:ln>
          </p:spPr>
        </p:sp>
        <p:sp>
          <p:nvSpPr>
            <p:cNvPr id="189" name="Google Shape;189;p2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0" name="Google Shape;190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660993">
            <a:off x="7905768" y="1033999"/>
            <a:ext cx="1036429" cy="117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514350" y="3314539"/>
            <a:ext cx="2440895" cy="78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Click on the "Canva" button next to this presentation. Start editing your presentation. You may need to sign in to your Canva account.</a:t>
            </a:r>
            <a:endParaRPr sz="700"/>
          </a:p>
        </p:txBody>
      </p:sp>
      <p:sp>
        <p:nvSpPr>
          <p:cNvPr id="192" name="Google Shape;192;p27"/>
          <p:cNvSpPr txBox="1"/>
          <p:nvPr/>
        </p:nvSpPr>
        <p:spPr>
          <a:xfrm>
            <a:off x="3478368" y="3314539"/>
            <a:ext cx="2299875" cy="5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Click on the "Share" button on the top right corner in Canva and click on "More" at the bottom of the menu.</a:t>
            </a:r>
            <a:endParaRPr sz="700"/>
          </a:p>
        </p:txBody>
      </p:sp>
      <p:sp>
        <p:nvSpPr>
          <p:cNvPr id="193" name="Google Shape;193;p27"/>
          <p:cNvSpPr txBox="1"/>
          <p:nvPr/>
        </p:nvSpPr>
        <p:spPr>
          <a:xfrm>
            <a:off x="6392374" y="3314539"/>
            <a:ext cx="2237275" cy="5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Enter "PowerPoint" in the search bar and click on the PowerPoint icon to download.</a:t>
            </a:r>
            <a:endParaRPr sz="700"/>
          </a:p>
        </p:txBody>
      </p:sp>
      <p:sp>
        <p:nvSpPr>
          <p:cNvPr id="194" name="Google Shape;194;p27"/>
          <p:cNvSpPr txBox="1"/>
          <p:nvPr/>
        </p:nvSpPr>
        <p:spPr>
          <a:xfrm>
            <a:off x="519113" y="609471"/>
            <a:ext cx="792145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0" i="0" u="none" strike="noStrike" cap="none">
                <a:solidFill>
                  <a:srgbClr val="FF4F63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Download this presentation as a </a:t>
            </a:r>
            <a:r>
              <a:rPr lang="en-GB" sz="3500" b="0" i="0" u="none" strike="noStrike" cap="none">
                <a:solidFill>
                  <a:srgbClr val="8256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Powerpoint</a:t>
            </a:r>
            <a:r>
              <a:rPr lang="en-GB" sz="3500" b="0" i="0" u="none" strike="noStrike" cap="none">
                <a:solidFill>
                  <a:srgbClr val="FF4F63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template in 3 steps</a:t>
            </a:r>
            <a:endParaRPr sz="700"/>
          </a:p>
        </p:txBody>
      </p:sp>
      <p:grpSp>
        <p:nvGrpSpPr>
          <p:cNvPr id="195" name="Google Shape;195;p27"/>
          <p:cNvGrpSpPr/>
          <p:nvPr/>
        </p:nvGrpSpPr>
        <p:grpSpPr>
          <a:xfrm>
            <a:off x="514350" y="2624212"/>
            <a:ext cx="1543045" cy="1633458"/>
            <a:chOff x="0" y="-241101"/>
            <a:chExt cx="4114789" cy="4355892"/>
          </a:xfrm>
        </p:grpSpPr>
        <p:grpSp>
          <p:nvGrpSpPr>
            <p:cNvPr id="196" name="Google Shape;196;p27"/>
            <p:cNvGrpSpPr/>
            <p:nvPr/>
          </p:nvGrpSpPr>
          <p:grpSpPr>
            <a:xfrm>
              <a:off x="0" y="-241101"/>
              <a:ext cx="4114789" cy="4355892"/>
              <a:chOff x="0" y="-47625"/>
              <a:chExt cx="812800" cy="860425"/>
            </a:xfrm>
          </p:grpSpPr>
          <p:sp>
            <p:nvSpPr>
              <p:cNvPr id="197" name="Google Shape;197;p27"/>
              <p:cNvSpPr/>
              <p:nvPr/>
            </p:nvSpPr>
            <p:spPr>
              <a:xfrm>
                <a:off x="0" y="0"/>
                <a:ext cx="132045" cy="192403"/>
              </a:xfrm>
              <a:custGeom>
                <a:avLst/>
                <a:gdLst/>
                <a:ahLst/>
                <a:cxnLst/>
                <a:rect l="l" t="t" r="r" b="b"/>
                <a:pathLst>
                  <a:path w="132045" h="192403" extrusionOk="0">
                    <a:moveTo>
                      <a:pt x="0" y="0"/>
                    </a:moveTo>
                    <a:lnTo>
                      <a:pt x="132045" y="0"/>
                    </a:lnTo>
                    <a:lnTo>
                      <a:pt x="132045" y="192403"/>
                    </a:lnTo>
                    <a:lnTo>
                      <a:pt x="0" y="1924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98" name="Google Shape;198;p27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" name="Google Shape;199;p27"/>
            <p:cNvGrpSpPr/>
            <p:nvPr/>
          </p:nvGrpSpPr>
          <p:grpSpPr>
            <a:xfrm rot="5400000">
              <a:off x="197000" y="22450"/>
              <a:ext cx="1212313" cy="1167413"/>
              <a:chOff x="0" y="0"/>
              <a:chExt cx="685800" cy="660400"/>
            </a:xfrm>
          </p:grpSpPr>
          <p:sp>
            <p:nvSpPr>
              <p:cNvPr id="200" name="Google Shape;200;p27"/>
              <p:cNvSpPr/>
              <p:nvPr/>
            </p:nvSpPr>
            <p:spPr>
              <a:xfrm>
                <a:off x="0" y="0"/>
                <a:ext cx="551009" cy="343209"/>
              </a:xfrm>
              <a:custGeom>
                <a:avLst/>
                <a:gdLst/>
                <a:ahLst/>
                <a:cxnLst/>
                <a:rect l="l" t="t" r="r" b="b"/>
                <a:pathLst>
                  <a:path w="551009" h="343209" extrusionOk="0">
                    <a:moveTo>
                      <a:pt x="275504" y="0"/>
                    </a:moveTo>
                    <a:lnTo>
                      <a:pt x="551009" y="343209"/>
                    </a:lnTo>
                    <a:lnTo>
                      <a:pt x="0" y="343209"/>
                    </a:lnTo>
                    <a:lnTo>
                      <a:pt x="275504" y="0"/>
                    </a:ln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</p:sp>
          <p:sp>
            <p:nvSpPr>
              <p:cNvPr id="201" name="Google Shape;201;p27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" name="Google Shape;202;p27"/>
            <p:cNvSpPr txBox="1"/>
            <p:nvPr/>
          </p:nvSpPr>
          <p:spPr>
            <a:xfrm>
              <a:off x="137266" y="97552"/>
              <a:ext cx="419161" cy="7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1</a:t>
              </a:r>
              <a:endParaRPr sz="700"/>
            </a:p>
          </p:txBody>
        </p:sp>
      </p:grpSp>
      <p:grpSp>
        <p:nvGrpSpPr>
          <p:cNvPr id="203" name="Google Shape;203;p27"/>
          <p:cNvGrpSpPr/>
          <p:nvPr/>
        </p:nvGrpSpPr>
        <p:grpSpPr>
          <a:xfrm>
            <a:off x="3484504" y="2624212"/>
            <a:ext cx="1543045" cy="1633458"/>
            <a:chOff x="0" y="-241101"/>
            <a:chExt cx="4114789" cy="4355892"/>
          </a:xfrm>
        </p:grpSpPr>
        <p:grpSp>
          <p:nvGrpSpPr>
            <p:cNvPr id="204" name="Google Shape;204;p27"/>
            <p:cNvGrpSpPr/>
            <p:nvPr/>
          </p:nvGrpSpPr>
          <p:grpSpPr>
            <a:xfrm>
              <a:off x="0" y="-241101"/>
              <a:ext cx="4114789" cy="4355892"/>
              <a:chOff x="0" y="-47625"/>
              <a:chExt cx="812800" cy="860425"/>
            </a:xfrm>
          </p:grpSpPr>
          <p:sp>
            <p:nvSpPr>
              <p:cNvPr id="205" name="Google Shape;205;p27"/>
              <p:cNvSpPr/>
              <p:nvPr/>
            </p:nvSpPr>
            <p:spPr>
              <a:xfrm>
                <a:off x="0" y="0"/>
                <a:ext cx="132045" cy="192403"/>
              </a:xfrm>
              <a:custGeom>
                <a:avLst/>
                <a:gdLst/>
                <a:ahLst/>
                <a:cxnLst/>
                <a:rect l="l" t="t" r="r" b="b"/>
                <a:pathLst>
                  <a:path w="132045" h="192403" extrusionOk="0">
                    <a:moveTo>
                      <a:pt x="0" y="0"/>
                    </a:moveTo>
                    <a:lnTo>
                      <a:pt x="132045" y="0"/>
                    </a:lnTo>
                    <a:lnTo>
                      <a:pt x="132045" y="192403"/>
                    </a:lnTo>
                    <a:lnTo>
                      <a:pt x="0" y="1924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06" name="Google Shape;206;p27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27"/>
            <p:cNvGrpSpPr/>
            <p:nvPr/>
          </p:nvGrpSpPr>
          <p:grpSpPr>
            <a:xfrm rot="5400000">
              <a:off x="197000" y="22450"/>
              <a:ext cx="1212313" cy="1167413"/>
              <a:chOff x="0" y="0"/>
              <a:chExt cx="685800" cy="660400"/>
            </a:xfrm>
          </p:grpSpPr>
          <p:sp>
            <p:nvSpPr>
              <p:cNvPr id="208" name="Google Shape;208;p27"/>
              <p:cNvSpPr/>
              <p:nvPr/>
            </p:nvSpPr>
            <p:spPr>
              <a:xfrm>
                <a:off x="0" y="0"/>
                <a:ext cx="551009" cy="343209"/>
              </a:xfrm>
              <a:custGeom>
                <a:avLst/>
                <a:gdLst/>
                <a:ahLst/>
                <a:cxnLst/>
                <a:rect l="l" t="t" r="r" b="b"/>
                <a:pathLst>
                  <a:path w="551009" h="343209" extrusionOk="0">
                    <a:moveTo>
                      <a:pt x="275504" y="0"/>
                    </a:moveTo>
                    <a:lnTo>
                      <a:pt x="551009" y="343209"/>
                    </a:lnTo>
                    <a:lnTo>
                      <a:pt x="0" y="343209"/>
                    </a:lnTo>
                    <a:lnTo>
                      <a:pt x="275504" y="0"/>
                    </a:ln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</p:sp>
          <p:sp>
            <p:nvSpPr>
              <p:cNvPr id="209" name="Google Shape;209;p27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0" name="Google Shape;210;p27"/>
            <p:cNvSpPr txBox="1"/>
            <p:nvPr/>
          </p:nvSpPr>
          <p:spPr>
            <a:xfrm>
              <a:off x="137266" y="97552"/>
              <a:ext cx="419161" cy="7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2</a:t>
              </a:r>
              <a:endParaRPr sz="700"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6402755" y="2624212"/>
            <a:ext cx="1543045" cy="1633458"/>
            <a:chOff x="0" y="-241101"/>
            <a:chExt cx="4114789" cy="4355892"/>
          </a:xfrm>
        </p:grpSpPr>
        <p:grpSp>
          <p:nvGrpSpPr>
            <p:cNvPr id="212" name="Google Shape;212;p27"/>
            <p:cNvGrpSpPr/>
            <p:nvPr/>
          </p:nvGrpSpPr>
          <p:grpSpPr>
            <a:xfrm>
              <a:off x="0" y="-241101"/>
              <a:ext cx="4114789" cy="4355892"/>
              <a:chOff x="0" y="-47625"/>
              <a:chExt cx="812800" cy="860425"/>
            </a:xfrm>
          </p:grpSpPr>
          <p:sp>
            <p:nvSpPr>
              <p:cNvPr id="213" name="Google Shape;213;p27"/>
              <p:cNvSpPr/>
              <p:nvPr/>
            </p:nvSpPr>
            <p:spPr>
              <a:xfrm>
                <a:off x="0" y="0"/>
                <a:ext cx="132045" cy="192403"/>
              </a:xfrm>
              <a:custGeom>
                <a:avLst/>
                <a:gdLst/>
                <a:ahLst/>
                <a:cxnLst/>
                <a:rect l="l" t="t" r="r" b="b"/>
                <a:pathLst>
                  <a:path w="132045" h="192403" extrusionOk="0">
                    <a:moveTo>
                      <a:pt x="0" y="0"/>
                    </a:moveTo>
                    <a:lnTo>
                      <a:pt x="132045" y="0"/>
                    </a:lnTo>
                    <a:lnTo>
                      <a:pt x="132045" y="192403"/>
                    </a:lnTo>
                    <a:lnTo>
                      <a:pt x="0" y="1924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14" name="Google Shape;214;p27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" name="Google Shape;215;p27"/>
            <p:cNvGrpSpPr/>
            <p:nvPr/>
          </p:nvGrpSpPr>
          <p:grpSpPr>
            <a:xfrm rot="5400000">
              <a:off x="197000" y="22450"/>
              <a:ext cx="1212313" cy="1167413"/>
              <a:chOff x="0" y="0"/>
              <a:chExt cx="685800" cy="660400"/>
            </a:xfrm>
          </p:grpSpPr>
          <p:sp>
            <p:nvSpPr>
              <p:cNvPr id="216" name="Google Shape;216;p27"/>
              <p:cNvSpPr/>
              <p:nvPr/>
            </p:nvSpPr>
            <p:spPr>
              <a:xfrm>
                <a:off x="0" y="0"/>
                <a:ext cx="551009" cy="343209"/>
              </a:xfrm>
              <a:custGeom>
                <a:avLst/>
                <a:gdLst/>
                <a:ahLst/>
                <a:cxnLst/>
                <a:rect l="l" t="t" r="r" b="b"/>
                <a:pathLst>
                  <a:path w="551009" h="343209" extrusionOk="0">
                    <a:moveTo>
                      <a:pt x="275504" y="0"/>
                    </a:moveTo>
                    <a:lnTo>
                      <a:pt x="551009" y="343209"/>
                    </a:lnTo>
                    <a:lnTo>
                      <a:pt x="0" y="343209"/>
                    </a:lnTo>
                    <a:lnTo>
                      <a:pt x="275504" y="0"/>
                    </a:ln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</p:sp>
          <p:sp>
            <p:nvSpPr>
              <p:cNvPr id="217" name="Google Shape;217;p27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Google Shape;218;p27"/>
            <p:cNvSpPr txBox="1"/>
            <p:nvPr/>
          </p:nvSpPr>
          <p:spPr>
            <a:xfrm>
              <a:off x="137266" y="97552"/>
              <a:ext cx="419161" cy="7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3</a:t>
              </a:r>
              <a:endParaRPr sz="700"/>
            </a:p>
          </p:txBody>
        </p:sp>
      </p:grpSp>
      <p:grpSp>
        <p:nvGrpSpPr>
          <p:cNvPr id="219" name="Google Shape;219;p27"/>
          <p:cNvGrpSpPr/>
          <p:nvPr/>
        </p:nvGrpSpPr>
        <p:grpSpPr>
          <a:xfrm>
            <a:off x="10912" y="4758155"/>
            <a:ext cx="9122017" cy="421090"/>
            <a:chOff x="12961894" y="0"/>
            <a:chExt cx="24325378" cy="1122907"/>
          </a:xfrm>
        </p:grpSpPr>
        <p:pic>
          <p:nvPicPr>
            <p:cNvPr id="220" name="Google Shape;220;p27"/>
            <p:cNvPicPr preferRelativeResize="0"/>
            <p:nvPr/>
          </p:nvPicPr>
          <p:blipFill rotWithShape="1">
            <a:blip r:embed="rId2"/>
            <a:srcRect l="57639" b="52276"/>
            <a:stretch>
              <a:fillRect/>
            </a:stretch>
          </p:blipFill>
          <p:spPr>
            <a:xfrm>
              <a:off x="12961894" y="0"/>
              <a:ext cx="3894996" cy="11079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7"/>
            <p:cNvPicPr preferRelativeResize="0"/>
            <p:nvPr/>
          </p:nvPicPr>
          <p:blipFill rotWithShape="1">
            <a:blip r:embed="rId3"/>
            <a:srcRect r="79" b="51634"/>
            <a:stretch>
              <a:fillRect/>
            </a:stretch>
          </p:blipFill>
          <p:spPr>
            <a:xfrm>
              <a:off x="15324066" y="0"/>
              <a:ext cx="9187381" cy="1122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7"/>
            <p:cNvPicPr preferRelativeResize="0"/>
            <p:nvPr/>
          </p:nvPicPr>
          <p:blipFill rotWithShape="1">
            <a:blip r:embed="rId4"/>
            <a:srcRect b="51634"/>
            <a:stretch>
              <a:fillRect/>
            </a:stretch>
          </p:blipFill>
          <p:spPr>
            <a:xfrm>
              <a:off x="22986098" y="0"/>
              <a:ext cx="9194857" cy="1122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7"/>
            <p:cNvPicPr preferRelativeResize="0"/>
            <p:nvPr/>
          </p:nvPicPr>
          <p:blipFill rotWithShape="1">
            <a:blip r:embed="rId2"/>
            <a:srcRect t="794" r="27792" b="51634"/>
            <a:stretch>
              <a:fillRect/>
            </a:stretch>
          </p:blipFill>
          <p:spPr>
            <a:xfrm>
              <a:off x="30648131" y="18455"/>
              <a:ext cx="6639141" cy="11044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D70"/>
        </a:solidFill>
        <a:effectLst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8"/>
          <p:cNvGrpSpPr/>
          <p:nvPr/>
        </p:nvGrpSpPr>
        <p:grpSpPr>
          <a:xfrm>
            <a:off x="0" y="2301500"/>
            <a:ext cx="9143998" cy="2877816"/>
            <a:chOff x="0" y="-47625"/>
            <a:chExt cx="4816592" cy="1515887"/>
          </a:xfrm>
        </p:grpSpPr>
        <p:sp>
          <p:nvSpPr>
            <p:cNvPr id="229" name="Google Shape;229;p28"/>
            <p:cNvSpPr/>
            <p:nvPr/>
          </p:nvSpPr>
          <p:spPr>
            <a:xfrm>
              <a:off x="0" y="0"/>
              <a:ext cx="4816592" cy="1468262"/>
            </a:xfrm>
            <a:custGeom>
              <a:avLst/>
              <a:gdLst/>
              <a:ahLst/>
              <a:cxnLst/>
              <a:rect l="l" t="t" r="r" b="b"/>
              <a:pathLst>
                <a:path w="4816592" h="146826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468262"/>
                  </a:lnTo>
                  <a:lnTo>
                    <a:pt x="0" y="1468262"/>
                  </a:lnTo>
                  <a:close/>
                </a:path>
              </a:pathLst>
            </a:custGeom>
            <a:solidFill>
              <a:srgbClr val="8256FF"/>
            </a:solidFill>
            <a:ln>
              <a:noFill/>
            </a:ln>
          </p:spPr>
        </p:sp>
        <p:sp>
          <p:nvSpPr>
            <p:cNvPr id="230" name="Google Shape;230;p2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28"/>
          <p:cNvGrpSpPr/>
          <p:nvPr/>
        </p:nvGrpSpPr>
        <p:grpSpPr>
          <a:xfrm>
            <a:off x="602584" y="2624212"/>
            <a:ext cx="1543045" cy="1633458"/>
            <a:chOff x="0" y="-241101"/>
            <a:chExt cx="4114789" cy="4355892"/>
          </a:xfrm>
        </p:grpSpPr>
        <p:grpSp>
          <p:nvGrpSpPr>
            <p:cNvPr id="232" name="Google Shape;232;p28"/>
            <p:cNvGrpSpPr/>
            <p:nvPr/>
          </p:nvGrpSpPr>
          <p:grpSpPr>
            <a:xfrm>
              <a:off x="0" y="-241101"/>
              <a:ext cx="4114789" cy="4355892"/>
              <a:chOff x="0" y="-47625"/>
              <a:chExt cx="812800" cy="860425"/>
            </a:xfrm>
          </p:grpSpPr>
          <p:sp>
            <p:nvSpPr>
              <p:cNvPr id="233" name="Google Shape;233;p28"/>
              <p:cNvSpPr/>
              <p:nvPr/>
            </p:nvSpPr>
            <p:spPr>
              <a:xfrm>
                <a:off x="0" y="0"/>
                <a:ext cx="132045" cy="192403"/>
              </a:xfrm>
              <a:custGeom>
                <a:avLst/>
                <a:gdLst/>
                <a:ahLst/>
                <a:cxnLst/>
                <a:rect l="l" t="t" r="r" b="b"/>
                <a:pathLst>
                  <a:path w="132045" h="192403" extrusionOk="0">
                    <a:moveTo>
                      <a:pt x="0" y="0"/>
                    </a:moveTo>
                    <a:lnTo>
                      <a:pt x="132045" y="0"/>
                    </a:lnTo>
                    <a:lnTo>
                      <a:pt x="132045" y="192403"/>
                    </a:lnTo>
                    <a:lnTo>
                      <a:pt x="0" y="1924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34" name="Google Shape;234;p2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" name="Google Shape;235;p28"/>
            <p:cNvGrpSpPr/>
            <p:nvPr/>
          </p:nvGrpSpPr>
          <p:grpSpPr>
            <a:xfrm rot="5400000">
              <a:off x="197000" y="22450"/>
              <a:ext cx="1212313" cy="1167413"/>
              <a:chOff x="0" y="0"/>
              <a:chExt cx="685800" cy="660400"/>
            </a:xfrm>
          </p:grpSpPr>
          <p:sp>
            <p:nvSpPr>
              <p:cNvPr id="236" name="Google Shape;236;p28"/>
              <p:cNvSpPr/>
              <p:nvPr/>
            </p:nvSpPr>
            <p:spPr>
              <a:xfrm>
                <a:off x="0" y="0"/>
                <a:ext cx="551009" cy="343209"/>
              </a:xfrm>
              <a:custGeom>
                <a:avLst/>
                <a:gdLst/>
                <a:ahLst/>
                <a:cxnLst/>
                <a:rect l="l" t="t" r="r" b="b"/>
                <a:pathLst>
                  <a:path w="551009" h="343209" extrusionOk="0">
                    <a:moveTo>
                      <a:pt x="275504" y="0"/>
                    </a:moveTo>
                    <a:lnTo>
                      <a:pt x="551009" y="343209"/>
                    </a:lnTo>
                    <a:lnTo>
                      <a:pt x="0" y="343209"/>
                    </a:lnTo>
                    <a:lnTo>
                      <a:pt x="275504" y="0"/>
                    </a:ln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</p:sp>
          <p:sp>
            <p:nvSpPr>
              <p:cNvPr id="237" name="Google Shape;237;p28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" name="Google Shape;238;p28"/>
            <p:cNvSpPr txBox="1"/>
            <p:nvPr/>
          </p:nvSpPr>
          <p:spPr>
            <a:xfrm>
              <a:off x="137266" y="97552"/>
              <a:ext cx="419161" cy="7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1</a:t>
              </a:r>
              <a:endParaRPr sz="700"/>
            </a:p>
          </p:txBody>
        </p:sp>
      </p:grpSp>
      <p:pic>
        <p:nvPicPr>
          <p:cNvPr id="239" name="Google Shape;239;p28"/>
          <p:cNvPicPr preferRelativeResize="0"/>
          <p:nvPr/>
        </p:nvPicPr>
        <p:blipFill rotWithShape="1">
          <a:blip r:embed="rId1"/>
          <a:srcRect t="20754" r="12103"/>
          <a:stretch>
            <a:fillRect/>
          </a:stretch>
        </p:blipFill>
        <p:spPr>
          <a:xfrm>
            <a:off x="4494150" y="0"/>
            <a:ext cx="4649851" cy="21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519113" y="609471"/>
            <a:ext cx="792145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0" i="0" u="none" strike="noStrike" cap="none">
                <a:solidFill>
                  <a:srgbClr val="FF4F63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Download this presentation as a </a:t>
            </a:r>
            <a:r>
              <a:rPr lang="en-GB" sz="3500" b="0" i="0" u="none" strike="noStrike" cap="none">
                <a:solidFill>
                  <a:srgbClr val="8256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GoogleSlide</a:t>
            </a:r>
            <a:r>
              <a:rPr lang="en-GB" sz="3500" b="0" i="0" u="none" strike="noStrike" cap="none">
                <a:solidFill>
                  <a:srgbClr val="FF4F63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template in 3 steps</a:t>
            </a:r>
            <a:endParaRPr sz="700"/>
          </a:p>
        </p:txBody>
      </p:sp>
      <p:sp>
        <p:nvSpPr>
          <p:cNvPr id="241" name="Google Shape;241;p28"/>
          <p:cNvSpPr txBox="1"/>
          <p:nvPr/>
        </p:nvSpPr>
        <p:spPr>
          <a:xfrm>
            <a:off x="514350" y="3314539"/>
            <a:ext cx="2570651" cy="78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Click on the "Canva" button next to this presentation. Start editing your presentation. You may need to sign in to your Canva account.</a:t>
            </a:r>
            <a:endParaRPr sz="700"/>
          </a:p>
        </p:txBody>
      </p:sp>
      <p:sp>
        <p:nvSpPr>
          <p:cNvPr id="242" name="Google Shape;242;p28"/>
          <p:cNvSpPr txBox="1"/>
          <p:nvPr/>
        </p:nvSpPr>
        <p:spPr>
          <a:xfrm>
            <a:off x="3478368" y="3314539"/>
            <a:ext cx="2331017" cy="5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Click on the "Share" button on the top right corner in Canva and click on "More" at the bottom of the menu.</a:t>
            </a:r>
            <a:endParaRPr sz="700"/>
          </a:p>
        </p:txBody>
      </p:sp>
      <p:sp>
        <p:nvSpPr>
          <p:cNvPr id="243" name="Google Shape;243;p28"/>
          <p:cNvSpPr txBox="1"/>
          <p:nvPr/>
        </p:nvSpPr>
        <p:spPr>
          <a:xfrm>
            <a:off x="6392374" y="3314539"/>
            <a:ext cx="2320294" cy="117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Enter "Google Drive" in the search bar and click on the Google Drive icon to add this design as a Google slide in your G Drive. It will ask you to link your Google account to Canva the first time.</a:t>
            </a:r>
            <a:endParaRPr sz="700"/>
          </a:p>
        </p:txBody>
      </p:sp>
      <p:grpSp>
        <p:nvGrpSpPr>
          <p:cNvPr id="244" name="Google Shape;244;p28"/>
          <p:cNvGrpSpPr/>
          <p:nvPr/>
        </p:nvGrpSpPr>
        <p:grpSpPr>
          <a:xfrm>
            <a:off x="3572738" y="2624212"/>
            <a:ext cx="1543045" cy="1633458"/>
            <a:chOff x="0" y="-241101"/>
            <a:chExt cx="4114789" cy="4355892"/>
          </a:xfrm>
        </p:grpSpPr>
        <p:grpSp>
          <p:nvGrpSpPr>
            <p:cNvPr id="245" name="Google Shape;245;p28"/>
            <p:cNvGrpSpPr/>
            <p:nvPr/>
          </p:nvGrpSpPr>
          <p:grpSpPr>
            <a:xfrm>
              <a:off x="0" y="-241101"/>
              <a:ext cx="4114789" cy="4355892"/>
              <a:chOff x="0" y="-47625"/>
              <a:chExt cx="812800" cy="860425"/>
            </a:xfrm>
          </p:grpSpPr>
          <p:sp>
            <p:nvSpPr>
              <p:cNvPr id="246" name="Google Shape;246;p28"/>
              <p:cNvSpPr/>
              <p:nvPr/>
            </p:nvSpPr>
            <p:spPr>
              <a:xfrm>
                <a:off x="0" y="0"/>
                <a:ext cx="132045" cy="192403"/>
              </a:xfrm>
              <a:custGeom>
                <a:avLst/>
                <a:gdLst/>
                <a:ahLst/>
                <a:cxnLst/>
                <a:rect l="l" t="t" r="r" b="b"/>
                <a:pathLst>
                  <a:path w="132045" h="192403" extrusionOk="0">
                    <a:moveTo>
                      <a:pt x="0" y="0"/>
                    </a:moveTo>
                    <a:lnTo>
                      <a:pt x="132045" y="0"/>
                    </a:lnTo>
                    <a:lnTo>
                      <a:pt x="132045" y="192403"/>
                    </a:lnTo>
                    <a:lnTo>
                      <a:pt x="0" y="1924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47" name="Google Shape;247;p2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28"/>
            <p:cNvGrpSpPr/>
            <p:nvPr/>
          </p:nvGrpSpPr>
          <p:grpSpPr>
            <a:xfrm rot="5400000">
              <a:off x="197000" y="22450"/>
              <a:ext cx="1212313" cy="1167413"/>
              <a:chOff x="0" y="0"/>
              <a:chExt cx="685800" cy="660400"/>
            </a:xfrm>
          </p:grpSpPr>
          <p:sp>
            <p:nvSpPr>
              <p:cNvPr id="249" name="Google Shape;249;p28"/>
              <p:cNvSpPr/>
              <p:nvPr/>
            </p:nvSpPr>
            <p:spPr>
              <a:xfrm>
                <a:off x="0" y="0"/>
                <a:ext cx="551009" cy="343209"/>
              </a:xfrm>
              <a:custGeom>
                <a:avLst/>
                <a:gdLst/>
                <a:ahLst/>
                <a:cxnLst/>
                <a:rect l="l" t="t" r="r" b="b"/>
                <a:pathLst>
                  <a:path w="551009" h="343209" extrusionOk="0">
                    <a:moveTo>
                      <a:pt x="275504" y="0"/>
                    </a:moveTo>
                    <a:lnTo>
                      <a:pt x="551009" y="343209"/>
                    </a:lnTo>
                    <a:lnTo>
                      <a:pt x="0" y="343209"/>
                    </a:lnTo>
                    <a:lnTo>
                      <a:pt x="275504" y="0"/>
                    </a:ln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</p:sp>
          <p:sp>
            <p:nvSpPr>
              <p:cNvPr id="250" name="Google Shape;250;p28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28"/>
            <p:cNvSpPr txBox="1"/>
            <p:nvPr/>
          </p:nvSpPr>
          <p:spPr>
            <a:xfrm>
              <a:off x="137266" y="97552"/>
              <a:ext cx="419161" cy="7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2</a:t>
              </a:r>
              <a:endParaRPr sz="700"/>
            </a:p>
          </p:txBody>
        </p:sp>
      </p:grpSp>
      <p:grpSp>
        <p:nvGrpSpPr>
          <p:cNvPr id="252" name="Google Shape;252;p28"/>
          <p:cNvGrpSpPr/>
          <p:nvPr/>
        </p:nvGrpSpPr>
        <p:grpSpPr>
          <a:xfrm>
            <a:off x="6490989" y="2624212"/>
            <a:ext cx="1543045" cy="1633458"/>
            <a:chOff x="0" y="-241101"/>
            <a:chExt cx="4114789" cy="4355892"/>
          </a:xfrm>
        </p:grpSpPr>
        <p:grpSp>
          <p:nvGrpSpPr>
            <p:cNvPr id="253" name="Google Shape;253;p28"/>
            <p:cNvGrpSpPr/>
            <p:nvPr/>
          </p:nvGrpSpPr>
          <p:grpSpPr>
            <a:xfrm>
              <a:off x="0" y="-241101"/>
              <a:ext cx="4114789" cy="4355892"/>
              <a:chOff x="0" y="-47625"/>
              <a:chExt cx="812800" cy="860425"/>
            </a:xfrm>
          </p:grpSpPr>
          <p:sp>
            <p:nvSpPr>
              <p:cNvPr id="254" name="Google Shape;254;p28"/>
              <p:cNvSpPr/>
              <p:nvPr/>
            </p:nvSpPr>
            <p:spPr>
              <a:xfrm>
                <a:off x="0" y="0"/>
                <a:ext cx="132045" cy="192403"/>
              </a:xfrm>
              <a:custGeom>
                <a:avLst/>
                <a:gdLst/>
                <a:ahLst/>
                <a:cxnLst/>
                <a:rect l="l" t="t" r="r" b="b"/>
                <a:pathLst>
                  <a:path w="132045" h="192403" extrusionOk="0">
                    <a:moveTo>
                      <a:pt x="0" y="0"/>
                    </a:moveTo>
                    <a:lnTo>
                      <a:pt x="132045" y="0"/>
                    </a:lnTo>
                    <a:lnTo>
                      <a:pt x="132045" y="192403"/>
                    </a:lnTo>
                    <a:lnTo>
                      <a:pt x="0" y="1924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55" name="Google Shape;255;p2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28"/>
            <p:cNvGrpSpPr/>
            <p:nvPr/>
          </p:nvGrpSpPr>
          <p:grpSpPr>
            <a:xfrm rot="5400000">
              <a:off x="197000" y="22450"/>
              <a:ext cx="1212313" cy="1167413"/>
              <a:chOff x="0" y="0"/>
              <a:chExt cx="685800" cy="660400"/>
            </a:xfrm>
          </p:grpSpPr>
          <p:sp>
            <p:nvSpPr>
              <p:cNvPr id="257" name="Google Shape;257;p28"/>
              <p:cNvSpPr/>
              <p:nvPr/>
            </p:nvSpPr>
            <p:spPr>
              <a:xfrm>
                <a:off x="0" y="0"/>
                <a:ext cx="551009" cy="343209"/>
              </a:xfrm>
              <a:custGeom>
                <a:avLst/>
                <a:gdLst/>
                <a:ahLst/>
                <a:cxnLst/>
                <a:rect l="l" t="t" r="r" b="b"/>
                <a:pathLst>
                  <a:path w="551009" h="343209" extrusionOk="0">
                    <a:moveTo>
                      <a:pt x="275504" y="0"/>
                    </a:moveTo>
                    <a:lnTo>
                      <a:pt x="551009" y="343209"/>
                    </a:lnTo>
                    <a:lnTo>
                      <a:pt x="0" y="343209"/>
                    </a:lnTo>
                    <a:lnTo>
                      <a:pt x="275504" y="0"/>
                    </a:ln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</p:sp>
          <p:sp>
            <p:nvSpPr>
              <p:cNvPr id="258" name="Google Shape;258;p28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" name="Google Shape;259;p28"/>
            <p:cNvSpPr txBox="1"/>
            <p:nvPr/>
          </p:nvSpPr>
          <p:spPr>
            <a:xfrm>
              <a:off x="137266" y="97552"/>
              <a:ext cx="419161" cy="740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Lato" panose="020F0802020204030203"/>
                  <a:ea typeface="Lato" panose="020F0802020204030203"/>
                  <a:cs typeface="Lato" panose="020F0802020204030203"/>
                  <a:sym typeface="Lato" panose="020F0802020204030203"/>
                </a:rPr>
                <a:t>3</a:t>
              </a:r>
              <a:endParaRPr sz="700"/>
            </a:p>
          </p:txBody>
        </p:sp>
      </p:grpSp>
      <p:grpSp>
        <p:nvGrpSpPr>
          <p:cNvPr id="260" name="Google Shape;260;p28"/>
          <p:cNvGrpSpPr/>
          <p:nvPr/>
        </p:nvGrpSpPr>
        <p:grpSpPr>
          <a:xfrm>
            <a:off x="10912" y="4758155"/>
            <a:ext cx="9122017" cy="421090"/>
            <a:chOff x="12961894" y="0"/>
            <a:chExt cx="24325378" cy="1122907"/>
          </a:xfrm>
        </p:grpSpPr>
        <p:pic>
          <p:nvPicPr>
            <p:cNvPr id="261" name="Google Shape;261;p28"/>
            <p:cNvPicPr preferRelativeResize="0"/>
            <p:nvPr/>
          </p:nvPicPr>
          <p:blipFill rotWithShape="1">
            <a:blip r:embed="rId2"/>
            <a:srcRect l="57639" b="52276"/>
            <a:stretch>
              <a:fillRect/>
            </a:stretch>
          </p:blipFill>
          <p:spPr>
            <a:xfrm>
              <a:off x="12961894" y="0"/>
              <a:ext cx="3894996" cy="11079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8"/>
            <p:cNvPicPr preferRelativeResize="0"/>
            <p:nvPr/>
          </p:nvPicPr>
          <p:blipFill rotWithShape="1">
            <a:blip r:embed="rId3"/>
            <a:srcRect r="79" b="51634"/>
            <a:stretch>
              <a:fillRect/>
            </a:stretch>
          </p:blipFill>
          <p:spPr>
            <a:xfrm>
              <a:off x="15324066" y="0"/>
              <a:ext cx="9187381" cy="1122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8"/>
            <p:cNvPicPr preferRelativeResize="0"/>
            <p:nvPr/>
          </p:nvPicPr>
          <p:blipFill rotWithShape="1">
            <a:blip r:embed="rId4"/>
            <a:srcRect b="51634"/>
            <a:stretch>
              <a:fillRect/>
            </a:stretch>
          </p:blipFill>
          <p:spPr>
            <a:xfrm>
              <a:off x="22986098" y="0"/>
              <a:ext cx="9194857" cy="1122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8"/>
            <p:cNvPicPr preferRelativeResize="0"/>
            <p:nvPr/>
          </p:nvPicPr>
          <p:blipFill rotWithShape="1">
            <a:blip r:embed="rId2"/>
            <a:srcRect t="794" r="27792" b="51634"/>
            <a:stretch>
              <a:fillRect/>
            </a:stretch>
          </p:blipFill>
          <p:spPr>
            <a:xfrm>
              <a:off x="30648131" y="18455"/>
              <a:ext cx="6639141" cy="11044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9"/>
          <p:cNvPicPr preferRelativeResize="0"/>
          <p:nvPr/>
        </p:nvPicPr>
        <p:blipFill rotWithShape="1">
          <a:blip r:embed="rId1"/>
          <a:srcRect t="1196" b="1196"/>
          <a:stretch>
            <a:fillRect/>
          </a:stretch>
        </p:blipFill>
        <p:spPr>
          <a:xfrm>
            <a:off x="851716" y="1335482"/>
            <a:ext cx="3802071" cy="24725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29"/>
          <p:cNvGrpSpPr/>
          <p:nvPr/>
        </p:nvGrpSpPr>
        <p:grpSpPr>
          <a:xfrm>
            <a:off x="-25298" y="0"/>
            <a:ext cx="9194596" cy="870650"/>
            <a:chOff x="7662033" y="0"/>
            <a:chExt cx="24518922" cy="2321733"/>
          </a:xfrm>
        </p:grpSpPr>
        <p:pic>
          <p:nvPicPr>
            <p:cNvPr id="271" name="Google Shape;271;p29"/>
            <p:cNvPicPr preferRelativeResize="0"/>
            <p:nvPr/>
          </p:nvPicPr>
          <p:blipFill rotWithShape="1">
            <a:blip r:embed="rId2"/>
            <a:srcRect l="83541"/>
            <a:stretch>
              <a:fillRect/>
            </a:stretch>
          </p:blipFill>
          <p:spPr>
            <a:xfrm>
              <a:off x="7681519" y="0"/>
              <a:ext cx="1513334" cy="2321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9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662033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5324066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9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2986098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9"/>
            <p:cNvPicPr preferRelativeResize="0"/>
            <p:nvPr/>
          </p:nvPicPr>
          <p:blipFill rotWithShape="1">
            <a:blip r:embed="rId2"/>
            <a:srcRect r="83541"/>
            <a:stretch>
              <a:fillRect/>
            </a:stretch>
          </p:blipFill>
          <p:spPr>
            <a:xfrm>
              <a:off x="30648136" y="0"/>
              <a:ext cx="1513334" cy="23217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6" name="Google Shape;276;p2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rot="1705210">
            <a:off x="7141574" y="1482170"/>
            <a:ext cx="1527766" cy="80277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9"/>
          <p:cNvSpPr txBox="1"/>
          <p:nvPr/>
        </p:nvSpPr>
        <p:spPr>
          <a:xfrm>
            <a:off x="5026906" y="1246717"/>
            <a:ext cx="2837548" cy="141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0" i="0" u="none" strike="noStrike" cap="none">
                <a:solidFill>
                  <a:srgbClr val="0000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Hello there!</a:t>
            </a:r>
            <a:endParaRPr sz="700"/>
          </a:p>
        </p:txBody>
      </p:sp>
      <p:sp>
        <p:nvSpPr>
          <p:cNvPr id="278" name="Google Shape;278;p29"/>
          <p:cNvSpPr txBox="1"/>
          <p:nvPr/>
        </p:nvSpPr>
        <p:spPr>
          <a:xfrm>
            <a:off x="5026906" y="2868088"/>
            <a:ext cx="2878551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I'm Soona, and I wish to share my ideas with you, wonderful people! </a:t>
            </a:r>
            <a:endParaRPr sz="700"/>
          </a:p>
        </p:txBody>
      </p:sp>
      <p:pic>
        <p:nvPicPr>
          <p:cNvPr id="279" name="Google Shape;279;p29"/>
          <p:cNvPicPr preferRelativeResize="0"/>
          <p:nvPr/>
        </p:nvPicPr>
        <p:blipFill rotWithShape="1">
          <a:blip r:embed="rId2"/>
          <a:srcRect l="211"/>
          <a:stretch>
            <a:fillRect/>
          </a:stretch>
        </p:blipFill>
        <p:spPr>
          <a:xfrm>
            <a:off x="-17996" y="4272862"/>
            <a:ext cx="3440769" cy="87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7964" y="4272862"/>
            <a:ext cx="3448071" cy="87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 rotWithShape="1">
          <a:blip r:embed="rId3"/>
          <a:srcRect r="599"/>
          <a:stretch>
            <a:fillRect/>
          </a:stretch>
        </p:blipFill>
        <p:spPr>
          <a:xfrm>
            <a:off x="5721226" y="4272862"/>
            <a:ext cx="3427404" cy="87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 rotWithShape="1">
          <a:blip r:embed="rId2"/>
          <a:srcRect r="83541"/>
          <a:stretch>
            <a:fillRect/>
          </a:stretch>
        </p:blipFill>
        <p:spPr>
          <a:xfrm>
            <a:off x="8594491" y="4272850"/>
            <a:ext cx="567500" cy="8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 rotWithShape="1">
          <a:blip r:embed="rId2"/>
          <a:srcRect l="83541"/>
          <a:stretch>
            <a:fillRect/>
          </a:stretch>
        </p:blipFill>
        <p:spPr>
          <a:xfrm>
            <a:off x="-17991" y="4272850"/>
            <a:ext cx="567500" cy="8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30"/>
          <p:cNvGrpSpPr/>
          <p:nvPr/>
        </p:nvGrpSpPr>
        <p:grpSpPr>
          <a:xfrm>
            <a:off x="0" y="-72330"/>
            <a:ext cx="9143998" cy="5215830"/>
            <a:chOff x="0" y="-38100"/>
            <a:chExt cx="4816592" cy="2747433"/>
          </a:xfrm>
        </p:grpSpPr>
        <p:sp>
          <p:nvSpPr>
            <p:cNvPr id="289" name="Google Shape;289;p30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90" name="Google Shape;290;p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7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1" name="Google Shape;291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14781" y="2372699"/>
            <a:ext cx="781662" cy="71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26185" y="2372699"/>
            <a:ext cx="732079" cy="71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37588" y="2372699"/>
            <a:ext cx="494222" cy="7134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30"/>
          <p:cNvGrpSpPr/>
          <p:nvPr/>
        </p:nvGrpSpPr>
        <p:grpSpPr>
          <a:xfrm>
            <a:off x="2210" y="4272862"/>
            <a:ext cx="9146421" cy="870638"/>
            <a:chOff x="0" y="0"/>
            <a:chExt cx="24390455" cy="2321702"/>
          </a:xfrm>
        </p:grpSpPr>
        <p:pic>
          <p:nvPicPr>
            <p:cNvPr id="295" name="Google Shape;295;p30"/>
            <p:cNvPicPr preferRelativeResize="0"/>
            <p:nvPr/>
          </p:nvPicPr>
          <p:blipFill rotWithShape="1">
            <a:blip r:embed="rId4"/>
            <a:srcRect l="55259"/>
            <a:stretch>
              <a:fillRect/>
            </a:stretch>
          </p:blipFill>
          <p:spPr>
            <a:xfrm>
              <a:off x="0" y="0"/>
              <a:ext cx="4113770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30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580945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0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0242978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30"/>
            <p:cNvPicPr preferRelativeResize="0"/>
            <p:nvPr/>
          </p:nvPicPr>
          <p:blipFill rotWithShape="1">
            <a:blip r:embed="rId6"/>
            <a:srcRect r="29466"/>
            <a:stretch>
              <a:fillRect/>
            </a:stretch>
          </p:blipFill>
          <p:spPr>
            <a:xfrm>
              <a:off x="17905011" y="0"/>
              <a:ext cx="6485444" cy="23217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9" name="Google Shape;299;p30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916032" y="0"/>
            <a:ext cx="2424490" cy="293715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0"/>
          <p:cNvSpPr txBox="1"/>
          <p:nvPr/>
        </p:nvSpPr>
        <p:spPr>
          <a:xfrm>
            <a:off x="6337588" y="3291078"/>
            <a:ext cx="22920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Add a main point</a:t>
            </a:r>
            <a:endParaRPr sz="700"/>
          </a:p>
        </p:txBody>
      </p:sp>
      <p:sp>
        <p:nvSpPr>
          <p:cNvPr id="301" name="Google Shape;301;p30"/>
          <p:cNvSpPr txBox="1"/>
          <p:nvPr/>
        </p:nvSpPr>
        <p:spPr>
          <a:xfrm>
            <a:off x="6337588" y="3688080"/>
            <a:ext cx="2292063" cy="41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Briefly elaborate on what you want to discuss. </a:t>
            </a:r>
            <a:endParaRPr sz="700"/>
          </a:p>
        </p:txBody>
      </p:sp>
      <p:sp>
        <p:nvSpPr>
          <p:cNvPr id="302" name="Google Shape;302;p30"/>
          <p:cNvSpPr txBox="1"/>
          <p:nvPr/>
        </p:nvSpPr>
        <p:spPr>
          <a:xfrm>
            <a:off x="514350" y="471488"/>
            <a:ext cx="4167159" cy="126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 i="0" u="none" strike="noStrike" cap="none">
                <a:solidFill>
                  <a:srgbClr val="8256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Write your topic or idea</a:t>
            </a:r>
            <a:endParaRPr sz="700"/>
          </a:p>
        </p:txBody>
      </p:sp>
      <p:sp>
        <p:nvSpPr>
          <p:cNvPr id="303" name="Google Shape;303;p30"/>
          <p:cNvSpPr txBox="1"/>
          <p:nvPr/>
        </p:nvSpPr>
        <p:spPr>
          <a:xfrm>
            <a:off x="514781" y="3291078"/>
            <a:ext cx="22920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Add a main point</a:t>
            </a:r>
            <a:endParaRPr sz="700"/>
          </a:p>
        </p:txBody>
      </p:sp>
      <p:sp>
        <p:nvSpPr>
          <p:cNvPr id="304" name="Google Shape;304;p30"/>
          <p:cNvSpPr txBox="1"/>
          <p:nvPr/>
        </p:nvSpPr>
        <p:spPr>
          <a:xfrm>
            <a:off x="514781" y="3688080"/>
            <a:ext cx="2292063" cy="41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Briefly elaborate on what you want to discuss. </a:t>
            </a:r>
            <a:endParaRPr sz="700"/>
          </a:p>
        </p:txBody>
      </p:sp>
      <p:sp>
        <p:nvSpPr>
          <p:cNvPr id="305" name="Google Shape;305;p30"/>
          <p:cNvSpPr txBox="1"/>
          <p:nvPr/>
        </p:nvSpPr>
        <p:spPr>
          <a:xfrm>
            <a:off x="3426185" y="3291078"/>
            <a:ext cx="22920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 panose="020F0802020204030203"/>
                <a:ea typeface="Lato" panose="020F0802020204030203"/>
                <a:cs typeface="Lato" panose="020F0802020204030203"/>
                <a:sym typeface="Lato" panose="020F0802020204030203"/>
              </a:rPr>
              <a:t>Add a main point</a:t>
            </a:r>
            <a:endParaRPr sz="700"/>
          </a:p>
        </p:txBody>
      </p:sp>
      <p:sp>
        <p:nvSpPr>
          <p:cNvPr id="306" name="Google Shape;306;p30"/>
          <p:cNvSpPr txBox="1"/>
          <p:nvPr/>
        </p:nvSpPr>
        <p:spPr>
          <a:xfrm>
            <a:off x="3426185" y="3688080"/>
            <a:ext cx="2292063" cy="41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Briefly elaborate on what you want to discuss. 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1"/>
          <p:cNvGrpSpPr/>
          <p:nvPr/>
        </p:nvGrpSpPr>
        <p:grpSpPr>
          <a:xfrm>
            <a:off x="-17521" y="3438562"/>
            <a:ext cx="9161433" cy="1709457"/>
            <a:chOff x="29252798" y="0"/>
            <a:chExt cx="24430487" cy="4558551"/>
          </a:xfrm>
        </p:grpSpPr>
        <p:pic>
          <p:nvPicPr>
            <p:cNvPr id="312" name="Google Shape;312;p31"/>
            <p:cNvPicPr preferRelativeResize="0"/>
            <p:nvPr/>
          </p:nvPicPr>
          <p:blipFill rotWithShape="1">
            <a:blip r:embed="rId1"/>
            <a:srcRect l="72598" b="3767"/>
            <a:stretch>
              <a:fillRect/>
            </a:stretch>
          </p:blipFill>
          <p:spPr>
            <a:xfrm>
              <a:off x="29252798" y="0"/>
              <a:ext cx="5140559" cy="4558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31"/>
            <p:cNvPicPr preferRelativeResize="0"/>
            <p:nvPr/>
          </p:nvPicPr>
          <p:blipFill rotWithShape="1">
            <a:blip r:embed="rId1"/>
            <a:srcRect b="4525"/>
            <a:stretch>
              <a:fillRect/>
            </a:stretch>
          </p:blipFill>
          <p:spPr>
            <a:xfrm>
              <a:off x="31265913" y="0"/>
              <a:ext cx="18760401" cy="4522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31"/>
            <p:cNvPicPr preferRelativeResize="0"/>
            <p:nvPr/>
          </p:nvPicPr>
          <p:blipFill rotWithShape="1">
            <a:blip r:embed="rId1"/>
            <a:srcRect r="63835" b="4551"/>
            <a:stretch>
              <a:fillRect/>
            </a:stretch>
          </p:blipFill>
          <p:spPr>
            <a:xfrm>
              <a:off x="46898869" y="0"/>
              <a:ext cx="6784416" cy="4521354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15" name="Google Shape;315;p31"/>
          <p:cNvGraphicFramePr/>
          <p:nvPr>
            <p:custDataLst>
              <p:tags r:id="rId2"/>
            </p:custDataLst>
          </p:nvPr>
        </p:nvGraphicFramePr>
        <p:xfrm>
          <a:off x="638063" y="1722793"/>
          <a:ext cx="7870250" cy="3000000"/>
        </p:xfrm>
        <a:graphic>
          <a:graphicData uri="http://schemas.openxmlformats.org/drawingml/2006/table">
            <a:tbl>
              <a:tblPr>
                <a:noFill/>
                <a:tableStyleId>{4B4FB242-E460-4C8A-B100-520683B43E6A}</a:tableStyleId>
              </a:tblPr>
              <a:tblGrid>
                <a:gridCol w="1910800"/>
                <a:gridCol w="5959450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000000"/>
                          </a:solidFill>
                          <a:latin typeface="Lato" panose="020F0802020204030203"/>
                          <a:ea typeface="Lato" panose="020F0802020204030203"/>
                          <a:cs typeface="Lato" panose="020F0802020204030203"/>
                          <a:sym typeface="Lato" panose="020F0802020204030203"/>
                        </a:rPr>
                        <a:t>Add a main point</a:t>
                      </a:r>
                      <a:endParaRPr sz="600" u="none" strike="noStrike" cap="none"/>
                    </a:p>
                  </a:txBody>
                  <a:tcPr marL="45725" marR="45725" marT="22875" marB="22875">
                    <a:lnL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9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Elaborate on what you want to discuss.</a:t>
                      </a:r>
                      <a:endParaRPr sz="600" u="none" strike="noStrike" cap="none"/>
                    </a:p>
                  </a:txBody>
                  <a:tcPr marL="45725" marR="45725" marT="22875" marB="22875">
                    <a:lnL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D70"/>
                    </a:solidFill>
                  </a:tcPr>
                </a:tc>
              </a:tr>
              <a:tr h="57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000000"/>
                          </a:solidFill>
                          <a:latin typeface="Lato" panose="020F0802020204030203"/>
                          <a:ea typeface="Lato" panose="020F0802020204030203"/>
                          <a:cs typeface="Lato" panose="020F0802020204030203"/>
                          <a:sym typeface="Lato" panose="020F0802020204030203"/>
                        </a:rPr>
                        <a:t>Add a main point</a:t>
                      </a:r>
                      <a:endParaRPr sz="600" u="none" strike="noStrike" cap="none"/>
                    </a:p>
                  </a:txBody>
                  <a:tcPr marL="45725" marR="45725" marT="22875" marB="22875">
                    <a:lnL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9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Elaborate on what you want to discuss.</a:t>
                      </a:r>
                      <a:endParaRPr sz="600" u="none" strike="noStrike" cap="none"/>
                    </a:p>
                  </a:txBody>
                  <a:tcPr marL="45725" marR="45725" marT="22875" marB="22875">
                    <a:lnL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D70"/>
                    </a:solidFill>
                  </a:tcPr>
                </a:tc>
              </a:tr>
              <a:tr h="57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000000"/>
                          </a:solidFill>
                          <a:latin typeface="Lato" panose="020F0802020204030203"/>
                          <a:ea typeface="Lato" panose="020F0802020204030203"/>
                          <a:cs typeface="Lato" panose="020F0802020204030203"/>
                          <a:sym typeface="Lato" panose="020F0802020204030203"/>
                        </a:rPr>
                        <a:t>Add a main point</a:t>
                      </a:r>
                      <a:endParaRPr sz="600" u="none" strike="noStrike" cap="none"/>
                    </a:p>
                  </a:txBody>
                  <a:tcPr marL="45725" marR="45725" marT="22875" marB="22875">
                    <a:lnL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9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Elaborate on what you want to discuss.</a:t>
                      </a:r>
                      <a:endParaRPr sz="600" u="none" strike="noStrike" cap="none"/>
                    </a:p>
                  </a:txBody>
                  <a:tcPr marL="45725" marR="45725" marT="22875" marB="22875">
                    <a:lnL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D70"/>
                    </a:solidFill>
                  </a:tcPr>
                </a:tc>
              </a:tr>
              <a:tr h="57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000000"/>
                          </a:solidFill>
                          <a:latin typeface="Lato" panose="020F0802020204030203"/>
                          <a:ea typeface="Lato" panose="020F0802020204030203"/>
                          <a:cs typeface="Lato" panose="020F0802020204030203"/>
                          <a:sym typeface="Lato" panose="020F0802020204030203"/>
                        </a:rPr>
                        <a:t>Add a main point</a:t>
                      </a:r>
                      <a:endParaRPr sz="600" u="none" strike="noStrike" cap="none"/>
                    </a:p>
                  </a:txBody>
                  <a:tcPr marL="45725" marR="45725" marT="22875" marB="22875">
                    <a:lnL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9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Elaborate on what you want to discuss.</a:t>
                      </a:r>
                      <a:endParaRPr sz="600" u="none" strike="noStrike" cap="none"/>
                    </a:p>
                  </a:txBody>
                  <a:tcPr marL="45725" marR="45725" marT="22875" marB="22875">
                    <a:lnL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D70"/>
                    </a:solidFill>
                  </a:tcPr>
                </a:tc>
              </a:tr>
              <a:tr h="57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Lato" panose="020F0802020204030203"/>
                        <a:ea typeface="Lato" panose="020F0802020204030203"/>
                        <a:cs typeface="Lato" panose="020F0802020204030203"/>
                        <a:sym typeface="Lato" panose="020F0802020204030203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000000"/>
                          </a:solidFill>
                          <a:latin typeface="Lato" panose="020F0802020204030203"/>
                          <a:ea typeface="Lato" panose="020F0802020204030203"/>
                          <a:cs typeface="Lato" panose="020F0802020204030203"/>
                          <a:sym typeface="Lato" panose="020F0802020204030203"/>
                        </a:rPr>
                        <a:t>Add a main point</a:t>
                      </a:r>
                      <a:endParaRPr sz="600" u="none" strike="noStrike" cap="none"/>
                    </a:p>
                  </a:txBody>
                  <a:tcPr marL="45725" marR="45725" marT="22875" marB="22875">
                    <a:lnL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9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mo" panose="020B0604020202020204"/>
                        <a:ea typeface="Arimo" panose="020B0604020202020204"/>
                        <a:cs typeface="Arimo" panose="020B0604020202020204"/>
                        <a:sym typeface="Arimo" panose="020B06040202020202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strike="noStrike" cap="none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Elaborate on what you want to discuss.</a:t>
                      </a:r>
                      <a:endParaRPr sz="600" u="none" strike="noStrike" cap="none"/>
                    </a:p>
                  </a:txBody>
                  <a:tcPr marL="45725" marR="45725" marT="22875" marB="22875">
                    <a:lnL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625" cap="flat" cmpd="sng">
                      <a:solidFill>
                        <a:srgbClr val="825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D70"/>
                    </a:solidFill>
                  </a:tcPr>
                </a:tc>
              </a:tr>
            </a:tbl>
          </a:graphicData>
        </a:graphic>
      </p:graphicFrame>
      <p:pic>
        <p:nvPicPr>
          <p:cNvPr id="316" name="Google Shape;316;p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18102" y="152434"/>
            <a:ext cx="2017748" cy="18783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1"/>
          <p:cNvSpPr txBox="1"/>
          <p:nvPr/>
        </p:nvSpPr>
        <p:spPr>
          <a:xfrm>
            <a:off x="514350" y="673907"/>
            <a:ext cx="6474941" cy="65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 i="0" u="none" strike="noStrike" cap="none">
                <a:solidFill>
                  <a:srgbClr val="FF414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Write Your Topic or Idea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9BFF"/>
        </a:solidFill>
        <a:effectLst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24324" y="1543050"/>
            <a:ext cx="2537153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 txBox="1"/>
          <p:nvPr/>
        </p:nvSpPr>
        <p:spPr>
          <a:xfrm>
            <a:off x="514350" y="1843088"/>
            <a:ext cx="4392398" cy="141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Write Your Topic or Idea</a:t>
            </a:r>
            <a:endParaRPr sz="700"/>
          </a:p>
        </p:txBody>
      </p:sp>
      <p:grpSp>
        <p:nvGrpSpPr>
          <p:cNvPr id="324" name="Google Shape;324;p32"/>
          <p:cNvGrpSpPr/>
          <p:nvPr/>
        </p:nvGrpSpPr>
        <p:grpSpPr>
          <a:xfrm>
            <a:off x="5310" y="4272862"/>
            <a:ext cx="9129723" cy="870638"/>
            <a:chOff x="0" y="0"/>
            <a:chExt cx="24345927" cy="2321702"/>
          </a:xfrm>
        </p:grpSpPr>
        <p:pic>
          <p:nvPicPr>
            <p:cNvPr id="325" name="Google Shape;325;p32"/>
            <p:cNvPicPr preferRelativeResize="0"/>
            <p:nvPr/>
          </p:nvPicPr>
          <p:blipFill rotWithShape="1">
            <a:blip r:embed="rId2"/>
            <a:srcRect l="55349"/>
            <a:stretch>
              <a:fillRect/>
            </a:stretch>
          </p:blipFill>
          <p:spPr>
            <a:xfrm>
              <a:off x="0" y="0"/>
              <a:ext cx="4105504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3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572679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32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0234712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2"/>
            <p:cNvPicPr preferRelativeResize="0"/>
            <p:nvPr/>
          </p:nvPicPr>
          <p:blipFill rotWithShape="1">
            <a:blip r:embed="rId4"/>
            <a:srcRect r="29859"/>
            <a:stretch>
              <a:fillRect/>
            </a:stretch>
          </p:blipFill>
          <p:spPr>
            <a:xfrm>
              <a:off x="17896745" y="0"/>
              <a:ext cx="6449182" cy="2321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32"/>
          <p:cNvGrpSpPr/>
          <p:nvPr/>
        </p:nvGrpSpPr>
        <p:grpSpPr>
          <a:xfrm>
            <a:off x="3309" y="0"/>
            <a:ext cx="9165988" cy="870650"/>
            <a:chOff x="7738319" y="0"/>
            <a:chExt cx="24442636" cy="2321733"/>
          </a:xfrm>
        </p:grpSpPr>
        <p:pic>
          <p:nvPicPr>
            <p:cNvPr id="330" name="Google Shape;330;p32"/>
            <p:cNvPicPr preferRelativeResize="0"/>
            <p:nvPr/>
          </p:nvPicPr>
          <p:blipFill rotWithShape="1">
            <a:blip r:embed="rId3"/>
            <a:srcRect l="84159"/>
            <a:stretch>
              <a:fillRect/>
            </a:stretch>
          </p:blipFill>
          <p:spPr>
            <a:xfrm>
              <a:off x="7738319" y="0"/>
              <a:ext cx="1456533" cy="2321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32"/>
            <p:cNvPicPr preferRelativeResize="0"/>
            <p:nvPr/>
          </p:nvPicPr>
          <p:blipFill rotWithShape="1">
            <a:blip r:embed="rId3"/>
            <a:srcRect l="1051" b="417"/>
            <a:stretch>
              <a:fillRect/>
            </a:stretch>
          </p:blipFill>
          <p:spPr>
            <a:xfrm>
              <a:off x="7758756" y="0"/>
              <a:ext cx="9098134" cy="2312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2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5324066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3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2986098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32"/>
            <p:cNvPicPr preferRelativeResize="0"/>
            <p:nvPr/>
          </p:nvPicPr>
          <p:blipFill rotWithShape="1">
            <a:blip r:embed="rId2"/>
            <a:srcRect r="84159"/>
            <a:stretch>
              <a:fillRect/>
            </a:stretch>
          </p:blipFill>
          <p:spPr>
            <a:xfrm>
              <a:off x="30648131" y="0"/>
              <a:ext cx="1456552" cy="23217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33"/>
          <p:cNvGrpSpPr/>
          <p:nvPr/>
        </p:nvGrpSpPr>
        <p:grpSpPr>
          <a:xfrm>
            <a:off x="10973" y="4272862"/>
            <a:ext cx="9124059" cy="870638"/>
            <a:chOff x="0" y="0"/>
            <a:chExt cx="24330825" cy="2321702"/>
          </a:xfrm>
        </p:grpSpPr>
        <p:pic>
          <p:nvPicPr>
            <p:cNvPr id="340" name="Google Shape;340;p33"/>
            <p:cNvPicPr preferRelativeResize="0"/>
            <p:nvPr/>
          </p:nvPicPr>
          <p:blipFill rotWithShape="1">
            <a:blip r:embed="rId1"/>
            <a:srcRect l="50023"/>
            <a:stretch>
              <a:fillRect/>
            </a:stretch>
          </p:blipFill>
          <p:spPr>
            <a:xfrm>
              <a:off x="0" y="0"/>
              <a:ext cx="4595261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3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062436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3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0724469" y="0"/>
              <a:ext cx="9194857" cy="2321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33"/>
            <p:cNvPicPr preferRelativeResize="0"/>
            <p:nvPr/>
          </p:nvPicPr>
          <p:blipFill rotWithShape="1">
            <a:blip r:embed="rId3"/>
            <a:srcRect r="35351"/>
            <a:stretch>
              <a:fillRect/>
            </a:stretch>
          </p:blipFill>
          <p:spPr>
            <a:xfrm>
              <a:off x="18386502" y="0"/>
              <a:ext cx="5944323" cy="2321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33"/>
          <p:cNvGrpSpPr/>
          <p:nvPr/>
        </p:nvGrpSpPr>
        <p:grpSpPr>
          <a:xfrm>
            <a:off x="5310" y="472"/>
            <a:ext cx="9135387" cy="434847"/>
            <a:chOff x="0" y="1162109"/>
            <a:chExt cx="24361030" cy="1159593"/>
          </a:xfrm>
        </p:grpSpPr>
        <p:pic>
          <p:nvPicPr>
            <p:cNvPr id="345" name="Google Shape;345;p33"/>
            <p:cNvPicPr preferRelativeResize="0"/>
            <p:nvPr/>
          </p:nvPicPr>
          <p:blipFill rotWithShape="1">
            <a:blip r:embed="rId1"/>
            <a:srcRect l="44845" t="50054"/>
            <a:stretch>
              <a:fillRect/>
            </a:stretch>
          </p:blipFill>
          <p:spPr>
            <a:xfrm>
              <a:off x="0" y="1162109"/>
              <a:ext cx="5071248" cy="1159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33"/>
            <p:cNvPicPr preferRelativeResize="0"/>
            <p:nvPr/>
          </p:nvPicPr>
          <p:blipFill rotWithShape="1">
            <a:blip r:embed="rId2"/>
            <a:srcRect t="50054" r="344"/>
            <a:stretch>
              <a:fillRect/>
            </a:stretch>
          </p:blipFill>
          <p:spPr>
            <a:xfrm>
              <a:off x="3538423" y="1162109"/>
              <a:ext cx="9163143" cy="1159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33"/>
            <p:cNvPicPr preferRelativeResize="0"/>
            <p:nvPr/>
          </p:nvPicPr>
          <p:blipFill rotWithShape="1">
            <a:blip r:embed="rId3"/>
            <a:srcRect t="50703"/>
            <a:stretch>
              <a:fillRect/>
            </a:stretch>
          </p:blipFill>
          <p:spPr>
            <a:xfrm>
              <a:off x="11200456" y="1177212"/>
              <a:ext cx="9194857" cy="1144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33"/>
            <p:cNvPicPr preferRelativeResize="0"/>
            <p:nvPr/>
          </p:nvPicPr>
          <p:blipFill rotWithShape="1">
            <a:blip r:embed="rId3"/>
            <a:srcRect t="50703" r="40199"/>
            <a:stretch>
              <a:fillRect/>
            </a:stretch>
          </p:blipFill>
          <p:spPr>
            <a:xfrm>
              <a:off x="18862489" y="1177212"/>
              <a:ext cx="5498541" cy="11444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9" name="Google Shape;349;p3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486547" y="601407"/>
            <a:ext cx="4358860" cy="148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4572000" y="700226"/>
            <a:ext cx="3747296" cy="33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3"/>
          <p:cNvSpPr txBox="1"/>
          <p:nvPr/>
        </p:nvSpPr>
        <p:spPr>
          <a:xfrm>
            <a:off x="514350" y="766788"/>
            <a:ext cx="3681554" cy="126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 i="0" u="none" strike="noStrike" cap="none">
                <a:solidFill>
                  <a:srgbClr val="FF414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Write Your Topic or Idea</a:t>
            </a:r>
            <a:endParaRPr sz="700"/>
          </a:p>
        </p:txBody>
      </p:sp>
      <p:sp>
        <p:nvSpPr>
          <p:cNvPr id="352" name="Google Shape;352;p33"/>
          <p:cNvSpPr txBox="1"/>
          <p:nvPr/>
        </p:nvSpPr>
        <p:spPr>
          <a:xfrm>
            <a:off x="514350" y="2327275"/>
            <a:ext cx="3681554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Elaborate on what you want</a:t>
            </a:r>
            <a:endParaRPr sz="7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to discuss. </a:t>
            </a:r>
            <a:endParaRPr sz="7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cbc1fbd-e8ec-4805-9471-5ee328c3dd94}"/>
</p:tagLst>
</file>

<file path=ppt/tags/tag2.xml><?xml version="1.0" encoding="utf-8"?>
<p:tagLst xmlns:p="http://schemas.openxmlformats.org/presentationml/2006/main">
  <p:tag name="KSO_WM_UNIT_TABLE_BEAUTIFY" val="smartTable{51d15305-1754-4b11-bab7-2cc033222d28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4199</Words>
  <Application>WPS 表格</Application>
  <PresentationFormat/>
  <Paragraphs>328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Arial</vt:lpstr>
      <vt:lpstr>Calibri</vt:lpstr>
      <vt:lpstr>Helvetica Neue</vt:lpstr>
      <vt:lpstr>Poppins ExtraBold</vt:lpstr>
      <vt:lpstr>Lato</vt:lpstr>
      <vt:lpstr>Arimo</vt:lpstr>
      <vt:lpstr>微软雅黑</vt:lpstr>
      <vt:lpstr>汉仪旗黑</vt:lpstr>
      <vt:lpstr>宋体</vt:lpstr>
      <vt:lpstr>Arial Unicode MS</vt:lpstr>
      <vt:lpstr>汉仪书宋二KW</vt:lpstr>
      <vt:lpstr>Simple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-v-</cp:lastModifiedBy>
  <cp:revision>1</cp:revision>
  <dcterms:created xsi:type="dcterms:W3CDTF">2023-07-18T20:26:10Z</dcterms:created>
  <dcterms:modified xsi:type="dcterms:W3CDTF">2023-07-18T20:26:10Z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7F2FA76B0A9AA06162F5B6643EDC146D_42</vt:lpwstr>
  </property>
  <property fmtid="{D5CDD505-2E9C-101B-9397-08002B2CF9AE}" pid="3" name="KSOProductBuildVer">
    <vt:lpwstr>2052-5.5.1.7991</vt:lpwstr>
  </property>
</Properties>
</file>