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8288000" cy="10287000"/>
  <p:notesSz cx="6858000" cy="9144000"/>
  <p:embeddedFontLst>
    <p:embeddedFont>
      <p:font typeface="Russo One" panose="02000503050000020004"/>
      <p:regular r:id="rId27"/>
    </p:embeddedFont>
    <p:embeddedFont>
      <p:font typeface="Prompt Light" panose="00000400000000000000"/>
      <p:regular r:id="rId28"/>
    </p:embeddedFont>
    <p:embeddedFont>
      <p:font typeface="Prompt" panose="0000080000000000000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C1E60EF-2A28-4A2D-83A8-C0BAFD3BAF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1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1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1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1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7" name="Google Shape;467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1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3" name="Google Shape;573;p2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7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jpeg"/><Relationship Id="rId4" Type="http://schemas.openxmlformats.org/officeDocument/2006/relationships/image" Target="../media/image61.png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7.png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1.png"/><Relationship Id="rId6" Type="http://schemas.openxmlformats.org/officeDocument/2006/relationships/image" Target="../media/image71.png"/><Relationship Id="rId5" Type="http://schemas.openxmlformats.org/officeDocument/2006/relationships/image" Target="../media/image80.png"/><Relationship Id="rId4" Type="http://schemas.openxmlformats.org/officeDocument/2006/relationships/image" Target="../media/image79.jpeg"/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image" Target="../media/image76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0A0"/>
        </a:soli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1406808" y="-66305"/>
            <a:ext cx="21101617" cy="10419610"/>
          </a:xfrm>
          <a:custGeom>
            <a:avLst/>
            <a:gdLst/>
            <a:ahLst/>
            <a:cxnLst/>
            <a:rect l="l" t="t" r="r" b="b"/>
            <a:pathLst>
              <a:path w="21101617" h="10419610" extrusionOk="0">
                <a:moveTo>
                  <a:pt x="0" y="0"/>
                </a:moveTo>
                <a:lnTo>
                  <a:pt x="21101616" y="0"/>
                </a:lnTo>
                <a:lnTo>
                  <a:pt x="21101616" y="10419610"/>
                </a:lnTo>
                <a:lnTo>
                  <a:pt x="0" y="10419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 amt="73000"/>
            </a:blip>
            <a:stretch>
              <a:fillRect t="-51741" b="-51279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7591524" y="268996"/>
            <a:ext cx="3108559" cy="3636780"/>
          </a:xfrm>
          <a:custGeom>
            <a:avLst/>
            <a:gdLst/>
            <a:ahLst/>
            <a:cxnLst/>
            <a:rect l="l" t="t" r="r" b="b"/>
            <a:pathLst>
              <a:path w="3108559" h="3636780" extrusionOk="0">
                <a:moveTo>
                  <a:pt x="0" y="0"/>
                </a:moveTo>
                <a:lnTo>
                  <a:pt x="3108559" y="0"/>
                </a:lnTo>
                <a:lnTo>
                  <a:pt x="3108559" y="3636780"/>
                </a:lnTo>
                <a:lnTo>
                  <a:pt x="0" y="3636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2614055" y="4249008"/>
            <a:ext cx="13073859" cy="3250184"/>
          </a:xfrm>
          <a:custGeom>
            <a:avLst/>
            <a:gdLst/>
            <a:ahLst/>
            <a:cxnLst/>
            <a:rect l="l" t="t" r="r" b="b"/>
            <a:pathLst>
              <a:path w="13073859" h="3250184" extrusionOk="0">
                <a:moveTo>
                  <a:pt x="0" y="0"/>
                </a:moveTo>
                <a:lnTo>
                  <a:pt x="13073858" y="0"/>
                </a:lnTo>
                <a:lnTo>
                  <a:pt x="13073858" y="3250184"/>
                </a:lnTo>
                <a:lnTo>
                  <a:pt x="0" y="3250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t="-179376"/>
            </a:stretch>
          </a:blip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-1156939" y="-1311732"/>
            <a:ext cx="5553102" cy="6790892"/>
          </a:xfrm>
          <a:custGeom>
            <a:avLst/>
            <a:gdLst/>
            <a:ahLst/>
            <a:cxnLst/>
            <a:rect l="l" t="t" r="r" b="b"/>
            <a:pathLst>
              <a:path w="5553102" h="6790892" extrusionOk="0">
                <a:moveTo>
                  <a:pt x="0" y="0"/>
                </a:moveTo>
                <a:lnTo>
                  <a:pt x="5553101" y="0"/>
                </a:lnTo>
                <a:lnTo>
                  <a:pt x="5553101" y="6790892"/>
                </a:lnTo>
                <a:lnTo>
                  <a:pt x="0" y="67908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2614055" y="3875881"/>
            <a:ext cx="13073859" cy="3250184"/>
          </a:xfrm>
          <a:custGeom>
            <a:avLst/>
            <a:gdLst/>
            <a:ahLst/>
            <a:cxnLst/>
            <a:rect l="l" t="t" r="r" b="b"/>
            <a:pathLst>
              <a:path w="13073859" h="3250184" extrusionOk="0">
                <a:moveTo>
                  <a:pt x="0" y="0"/>
                </a:moveTo>
                <a:lnTo>
                  <a:pt x="13073858" y="0"/>
                </a:lnTo>
                <a:lnTo>
                  <a:pt x="13073858" y="3250184"/>
                </a:lnTo>
                <a:lnTo>
                  <a:pt x="0" y="3250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 t="-179376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14582775" y="420350"/>
            <a:ext cx="2934320" cy="3108828"/>
          </a:xfrm>
          <a:custGeom>
            <a:avLst/>
            <a:gdLst/>
            <a:ahLst/>
            <a:cxnLst/>
            <a:rect l="l" t="t" r="r" b="b"/>
            <a:pathLst>
              <a:path w="2934320" h="3108828" extrusionOk="0">
                <a:moveTo>
                  <a:pt x="0" y="0"/>
                </a:moveTo>
                <a:lnTo>
                  <a:pt x="2934320" y="0"/>
                </a:lnTo>
                <a:lnTo>
                  <a:pt x="2934320" y="3108828"/>
                </a:lnTo>
                <a:lnTo>
                  <a:pt x="0" y="31088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90" name="Google Shape;90;p13"/>
          <p:cNvSpPr txBox="1"/>
          <p:nvPr/>
        </p:nvSpPr>
        <p:spPr>
          <a:xfrm>
            <a:off x="2521976" y="4255482"/>
            <a:ext cx="12825824" cy="180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75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VIRTUAL QUIZ</a:t>
            </a:r>
            <a:endParaRPr lang="en-US" sz="11875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4484789" y="4150107"/>
            <a:ext cx="6403105" cy="7085305"/>
          </a:xfrm>
          <a:custGeom>
            <a:avLst/>
            <a:gdLst/>
            <a:ahLst/>
            <a:cxnLst/>
            <a:rect l="l" t="t" r="r" b="b"/>
            <a:pathLst>
              <a:path w="6403105" h="7085305" extrusionOk="0">
                <a:moveTo>
                  <a:pt x="0" y="0"/>
                </a:moveTo>
                <a:lnTo>
                  <a:pt x="6403105" y="0"/>
                </a:lnTo>
                <a:lnTo>
                  <a:pt x="6403105" y="7085305"/>
                </a:lnTo>
                <a:lnTo>
                  <a:pt x="0" y="70853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 flipH="1">
            <a:off x="1195721" y="5857998"/>
            <a:ext cx="2512240" cy="6338221"/>
          </a:xfrm>
          <a:custGeom>
            <a:avLst/>
            <a:gdLst/>
            <a:ahLst/>
            <a:cxnLst/>
            <a:rect l="l" t="t" r="r" b="b"/>
            <a:pathLst>
              <a:path w="2512240" h="6338221" extrusionOk="0">
                <a:moveTo>
                  <a:pt x="2512240" y="0"/>
                </a:moveTo>
                <a:lnTo>
                  <a:pt x="0" y="0"/>
                </a:lnTo>
                <a:lnTo>
                  <a:pt x="0" y="6338221"/>
                </a:lnTo>
                <a:lnTo>
                  <a:pt x="2512240" y="6338221"/>
                </a:lnTo>
                <a:lnTo>
                  <a:pt x="251224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  <a:ln>
            <a:noFill/>
          </a:ln>
        </p:spPr>
      </p:sp>
      <p:grpSp>
        <p:nvGrpSpPr>
          <p:cNvPr id="93" name="Google Shape;93;p13"/>
          <p:cNvGrpSpPr/>
          <p:nvPr/>
        </p:nvGrpSpPr>
        <p:grpSpPr>
          <a:xfrm>
            <a:off x="7451286" y="7743947"/>
            <a:ext cx="3385428" cy="3583799"/>
            <a:chOff x="0" y="-47625"/>
            <a:chExt cx="812800" cy="860425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812800" cy="308943"/>
            </a:xfrm>
            <a:custGeom>
              <a:avLst/>
              <a:gdLst/>
              <a:ahLst/>
              <a:cxnLst/>
              <a:rect l="l" t="t" r="r" b="b"/>
              <a:pathLst>
                <a:path w="812800" h="308943" extrusionOk="0">
                  <a:moveTo>
                    <a:pt x="116629" y="0"/>
                  </a:moveTo>
                  <a:lnTo>
                    <a:pt x="696171" y="0"/>
                  </a:lnTo>
                  <a:cubicBezTo>
                    <a:pt x="760584" y="0"/>
                    <a:pt x="812800" y="52216"/>
                    <a:pt x="812800" y="116629"/>
                  </a:cubicBezTo>
                  <a:lnTo>
                    <a:pt x="812800" y="192315"/>
                  </a:lnTo>
                  <a:cubicBezTo>
                    <a:pt x="812800" y="223247"/>
                    <a:pt x="800512" y="252912"/>
                    <a:pt x="778640" y="274784"/>
                  </a:cubicBezTo>
                  <a:cubicBezTo>
                    <a:pt x="756768" y="296656"/>
                    <a:pt x="727103" y="308943"/>
                    <a:pt x="696171" y="308943"/>
                  </a:cubicBezTo>
                  <a:lnTo>
                    <a:pt x="116629" y="308943"/>
                  </a:lnTo>
                  <a:cubicBezTo>
                    <a:pt x="52216" y="308943"/>
                    <a:pt x="0" y="256727"/>
                    <a:pt x="0" y="192315"/>
                  </a:cubicBezTo>
                  <a:lnTo>
                    <a:pt x="0" y="116629"/>
                  </a:lnTo>
                  <a:cubicBezTo>
                    <a:pt x="0" y="52216"/>
                    <a:pt x="52216" y="0"/>
                    <a:pt x="116629" y="0"/>
                  </a:cubicBezTo>
                  <a:close/>
                </a:path>
              </a:pathLst>
            </a:custGeom>
            <a:solidFill>
              <a:srgbClr val="F1D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3"/>
          <p:cNvSpPr txBox="1"/>
          <p:nvPr/>
        </p:nvSpPr>
        <p:spPr>
          <a:xfrm>
            <a:off x="8040932" y="8226147"/>
            <a:ext cx="2217000" cy="70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5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START</a:t>
            </a:r>
            <a:endParaRPr lang="en-US" sz="4605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97" name="Google Shape;97;p13"/>
          <p:cNvSpPr/>
          <p:nvPr/>
        </p:nvSpPr>
        <p:spPr>
          <a:xfrm rot="-2223645">
            <a:off x="4870324" y="-153266"/>
            <a:ext cx="2358022" cy="2363932"/>
          </a:xfrm>
          <a:custGeom>
            <a:avLst/>
            <a:gdLst/>
            <a:ahLst/>
            <a:cxnLst/>
            <a:rect l="l" t="t" r="r" b="b"/>
            <a:pathLst>
              <a:path w="2358022" h="2363932" extrusionOk="0">
                <a:moveTo>
                  <a:pt x="0" y="0"/>
                </a:moveTo>
                <a:lnTo>
                  <a:pt x="2358022" y="0"/>
                </a:lnTo>
                <a:lnTo>
                  <a:pt x="2358022" y="2363932"/>
                </a:lnTo>
                <a:lnTo>
                  <a:pt x="0" y="2363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  <a:ln>
            <a:noFill/>
          </a:ln>
        </p:spPr>
      </p:sp>
      <p:sp>
        <p:nvSpPr>
          <p:cNvPr id="98" name="Google Shape;98;p13"/>
          <p:cNvSpPr/>
          <p:nvPr/>
        </p:nvSpPr>
        <p:spPr>
          <a:xfrm rot="-2223645" flipH="1">
            <a:off x="11652605" y="-153266"/>
            <a:ext cx="2358022" cy="2363932"/>
          </a:xfrm>
          <a:custGeom>
            <a:avLst/>
            <a:gdLst/>
            <a:ahLst/>
            <a:cxnLst/>
            <a:rect l="l" t="t" r="r" b="b"/>
            <a:pathLst>
              <a:path w="2358022" h="2363932" extrusionOk="0">
                <a:moveTo>
                  <a:pt x="2358022" y="0"/>
                </a:moveTo>
                <a:lnTo>
                  <a:pt x="0" y="0"/>
                </a:lnTo>
                <a:lnTo>
                  <a:pt x="0" y="2363932"/>
                </a:lnTo>
                <a:lnTo>
                  <a:pt x="2358022" y="2363932"/>
                </a:lnTo>
                <a:lnTo>
                  <a:pt x="2358022" y="0"/>
                </a:lnTo>
                <a:close/>
              </a:path>
            </a:pathLst>
          </a:custGeom>
          <a:blipFill rotWithShape="1">
            <a:blip r:embed="rId9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/>
          <p:nvPr/>
        </p:nvSpPr>
        <p:spPr>
          <a:xfrm>
            <a:off x="-1448506" y="5977209"/>
            <a:ext cx="8305473" cy="4706902"/>
          </a:xfrm>
          <a:custGeom>
            <a:avLst/>
            <a:gdLst/>
            <a:ahLst/>
            <a:cxnLst/>
            <a:rect l="l" t="t" r="r" b="b"/>
            <a:pathLst>
              <a:path w="8305473" h="4706902" extrusionOk="0">
                <a:moveTo>
                  <a:pt x="0" y="0"/>
                </a:moveTo>
                <a:lnTo>
                  <a:pt x="8305473" y="0"/>
                </a:lnTo>
                <a:lnTo>
                  <a:pt x="8305473" y="4706902"/>
                </a:lnTo>
                <a:lnTo>
                  <a:pt x="0" y="4706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grpSp>
        <p:nvGrpSpPr>
          <p:cNvPr id="294" name="Google Shape;294;p22"/>
          <p:cNvGrpSpPr/>
          <p:nvPr/>
        </p:nvGrpSpPr>
        <p:grpSpPr>
          <a:xfrm>
            <a:off x="3597110" y="3823736"/>
            <a:ext cx="3259858" cy="3024265"/>
            <a:chOff x="0" y="-47625"/>
            <a:chExt cx="927453" cy="860425"/>
          </a:xfrm>
        </p:grpSpPr>
        <p:sp>
          <p:nvSpPr>
            <p:cNvPr id="295" name="Google Shape;295;p22"/>
            <p:cNvSpPr/>
            <p:nvPr/>
          </p:nvSpPr>
          <p:spPr>
            <a:xfrm>
              <a:off x="0" y="0"/>
              <a:ext cx="927453" cy="600243"/>
            </a:xfrm>
            <a:custGeom>
              <a:avLst/>
              <a:gdLst/>
              <a:ahLst/>
              <a:cxnLst/>
              <a:rect l="l" t="t" r="r" b="b"/>
              <a:pathLst>
                <a:path w="927453" h="600243" extrusionOk="0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22"/>
          <p:cNvGrpSpPr/>
          <p:nvPr/>
        </p:nvGrpSpPr>
        <p:grpSpPr>
          <a:xfrm>
            <a:off x="7514071" y="3823736"/>
            <a:ext cx="3259858" cy="3024265"/>
            <a:chOff x="0" y="-47625"/>
            <a:chExt cx="927453" cy="860425"/>
          </a:xfrm>
        </p:grpSpPr>
        <p:sp>
          <p:nvSpPr>
            <p:cNvPr id="298" name="Google Shape;298;p22"/>
            <p:cNvSpPr/>
            <p:nvPr/>
          </p:nvSpPr>
          <p:spPr>
            <a:xfrm>
              <a:off x="0" y="0"/>
              <a:ext cx="927453" cy="600243"/>
            </a:xfrm>
            <a:custGeom>
              <a:avLst/>
              <a:gdLst/>
              <a:ahLst/>
              <a:cxnLst/>
              <a:rect l="l" t="t" r="r" b="b"/>
              <a:pathLst>
                <a:path w="927453" h="600243" extrusionOk="0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22"/>
          <p:cNvGrpSpPr/>
          <p:nvPr/>
        </p:nvGrpSpPr>
        <p:grpSpPr>
          <a:xfrm>
            <a:off x="11431033" y="3823736"/>
            <a:ext cx="3259858" cy="3024265"/>
            <a:chOff x="0" y="-47625"/>
            <a:chExt cx="927453" cy="860425"/>
          </a:xfrm>
        </p:grpSpPr>
        <p:sp>
          <p:nvSpPr>
            <p:cNvPr id="301" name="Google Shape;301;p22"/>
            <p:cNvSpPr/>
            <p:nvPr/>
          </p:nvSpPr>
          <p:spPr>
            <a:xfrm>
              <a:off x="0" y="0"/>
              <a:ext cx="927453" cy="600243"/>
            </a:xfrm>
            <a:custGeom>
              <a:avLst/>
              <a:gdLst/>
              <a:ahLst/>
              <a:cxnLst/>
              <a:rect l="l" t="t" r="r" b="b"/>
              <a:pathLst>
                <a:path w="927453" h="600243" extrusionOk="0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3597110" y="6396349"/>
            <a:ext cx="3259858" cy="3024265"/>
            <a:chOff x="0" y="-47625"/>
            <a:chExt cx="927453" cy="860425"/>
          </a:xfrm>
        </p:grpSpPr>
        <p:sp>
          <p:nvSpPr>
            <p:cNvPr id="304" name="Google Shape;304;p22"/>
            <p:cNvSpPr/>
            <p:nvPr/>
          </p:nvSpPr>
          <p:spPr>
            <a:xfrm>
              <a:off x="0" y="0"/>
              <a:ext cx="927453" cy="600243"/>
            </a:xfrm>
            <a:custGeom>
              <a:avLst/>
              <a:gdLst/>
              <a:ahLst/>
              <a:cxnLst/>
              <a:rect l="l" t="t" r="r" b="b"/>
              <a:pathLst>
                <a:path w="927453" h="600243" extrusionOk="0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22"/>
          <p:cNvGrpSpPr/>
          <p:nvPr/>
        </p:nvGrpSpPr>
        <p:grpSpPr>
          <a:xfrm>
            <a:off x="7514071" y="6396349"/>
            <a:ext cx="3259858" cy="3024265"/>
            <a:chOff x="0" y="-47625"/>
            <a:chExt cx="927453" cy="860425"/>
          </a:xfrm>
        </p:grpSpPr>
        <p:sp>
          <p:nvSpPr>
            <p:cNvPr id="307" name="Google Shape;307;p22"/>
            <p:cNvSpPr/>
            <p:nvPr/>
          </p:nvSpPr>
          <p:spPr>
            <a:xfrm>
              <a:off x="0" y="0"/>
              <a:ext cx="927453" cy="600243"/>
            </a:xfrm>
            <a:custGeom>
              <a:avLst/>
              <a:gdLst/>
              <a:ahLst/>
              <a:cxnLst/>
              <a:rect l="l" t="t" r="r" b="b"/>
              <a:pathLst>
                <a:path w="927453" h="600243" extrusionOk="0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11431033" y="6396349"/>
            <a:ext cx="3259858" cy="3024265"/>
            <a:chOff x="0" y="-47625"/>
            <a:chExt cx="927453" cy="860425"/>
          </a:xfrm>
        </p:grpSpPr>
        <p:sp>
          <p:nvSpPr>
            <p:cNvPr id="310" name="Google Shape;310;p22"/>
            <p:cNvSpPr/>
            <p:nvPr/>
          </p:nvSpPr>
          <p:spPr>
            <a:xfrm>
              <a:off x="0" y="0"/>
              <a:ext cx="927453" cy="600243"/>
            </a:xfrm>
            <a:custGeom>
              <a:avLst/>
              <a:gdLst/>
              <a:ahLst/>
              <a:cxnLst/>
              <a:rect l="l" t="t" r="r" b="b"/>
              <a:pathLst>
                <a:path w="927453" h="600243" extrusionOk="0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22"/>
          <p:cNvSpPr txBox="1"/>
          <p:nvPr/>
        </p:nvSpPr>
        <p:spPr>
          <a:xfrm>
            <a:off x="3791861" y="4950763"/>
            <a:ext cx="2870354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Books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3791861" y="7523376"/>
            <a:ext cx="2870354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Newspapers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7707680" y="4950763"/>
            <a:ext cx="2870354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Audiobooks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7707680" y="7523376"/>
            <a:ext cx="2870354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Videotapes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11625784" y="4950763"/>
            <a:ext cx="2870354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Maps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11625784" y="7523376"/>
            <a:ext cx="2870354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DVDs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4693119" y="4328780"/>
            <a:ext cx="1067838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8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4693119" y="6901394"/>
            <a:ext cx="1067838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16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8931087" y="4328780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2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8931087" y="6901394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3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12849191" y="4328780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12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12849191" y="6901394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4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15777649" y="6757479"/>
            <a:ext cx="1481651" cy="3146362"/>
          </a:xfrm>
          <a:custGeom>
            <a:avLst/>
            <a:gdLst/>
            <a:ahLst/>
            <a:cxnLst/>
            <a:rect l="l" t="t" r="r" b="b"/>
            <a:pathLst>
              <a:path w="1481651" h="3146362" extrusionOk="0">
                <a:moveTo>
                  <a:pt x="0" y="0"/>
                </a:moveTo>
                <a:lnTo>
                  <a:pt x="1481651" y="0"/>
                </a:lnTo>
                <a:lnTo>
                  <a:pt x="1481651" y="3146362"/>
                </a:lnTo>
                <a:lnTo>
                  <a:pt x="0" y="31463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25" name="Google Shape;325;p22"/>
          <p:cNvSpPr/>
          <p:nvPr/>
        </p:nvSpPr>
        <p:spPr>
          <a:xfrm>
            <a:off x="14639183" y="1099548"/>
            <a:ext cx="3269768" cy="3834483"/>
          </a:xfrm>
          <a:custGeom>
            <a:avLst/>
            <a:gdLst/>
            <a:ahLst/>
            <a:cxnLst/>
            <a:rect l="l" t="t" r="r" b="b"/>
            <a:pathLst>
              <a:path w="3269768" h="3834483" extrusionOk="0">
                <a:moveTo>
                  <a:pt x="0" y="0"/>
                </a:moveTo>
                <a:lnTo>
                  <a:pt x="3269769" y="0"/>
                </a:lnTo>
                <a:lnTo>
                  <a:pt x="3269769" y="3834483"/>
                </a:lnTo>
                <a:lnTo>
                  <a:pt x="0" y="38344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26" name="Google Shape;326;p22"/>
          <p:cNvSpPr txBox="1"/>
          <p:nvPr/>
        </p:nvSpPr>
        <p:spPr>
          <a:xfrm>
            <a:off x="3837400" y="1047750"/>
            <a:ext cx="1061320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Question 01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4743821" y="2409946"/>
            <a:ext cx="8800358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you might find in a library</a:t>
            </a:r>
            <a:endParaRPr lang="en-US" sz="32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cxnSp>
        <p:nvCxnSpPr>
          <p:cNvPr id="328" name="Google Shape;328;p22"/>
          <p:cNvCxnSpPr/>
          <p:nvPr/>
        </p:nvCxnSpPr>
        <p:spPr>
          <a:xfrm>
            <a:off x="6186323" y="3004507"/>
            <a:ext cx="5915353" cy="0"/>
          </a:xfrm>
          <a:prstGeom prst="straightConnector1">
            <a:avLst/>
          </a:prstGeom>
          <a:noFill/>
          <a:ln w="76200" cap="rnd" cmpd="sng">
            <a:solidFill>
              <a:srgbClr val="5B998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9" name="Google Shape;329;p22"/>
          <p:cNvSpPr/>
          <p:nvPr/>
        </p:nvSpPr>
        <p:spPr>
          <a:xfrm>
            <a:off x="-440688" y="2358603"/>
            <a:ext cx="3518991" cy="1368008"/>
          </a:xfrm>
          <a:custGeom>
            <a:avLst/>
            <a:gdLst/>
            <a:ahLst/>
            <a:cxnLst/>
            <a:rect l="l" t="t" r="r" b="b"/>
            <a:pathLst>
              <a:path w="3518991" h="1368008" extrusionOk="0">
                <a:moveTo>
                  <a:pt x="0" y="0"/>
                </a:moveTo>
                <a:lnTo>
                  <a:pt x="3518991" y="0"/>
                </a:lnTo>
                <a:lnTo>
                  <a:pt x="3518991" y="1368008"/>
                </a:lnTo>
                <a:lnTo>
                  <a:pt x="0" y="13680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/>
        </p:nvSpPr>
        <p:spPr>
          <a:xfrm>
            <a:off x="1028700" y="957263"/>
            <a:ext cx="1623060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Answer Sheet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35" name="Google Shape;335;p23"/>
          <p:cNvSpPr txBox="1"/>
          <p:nvPr/>
        </p:nvSpPr>
        <p:spPr>
          <a:xfrm>
            <a:off x="672615" y="7605423"/>
            <a:ext cx="4077094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 main point</a:t>
            </a:r>
            <a:endParaRPr lang="en-US" sz="30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1028700" y="8247027"/>
            <a:ext cx="3364925" cy="7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you want to discuss.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5317258" y="8247027"/>
            <a:ext cx="3364925" cy="7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you want to discuss.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9606108" y="8247027"/>
            <a:ext cx="3364925" cy="7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you want to discuss.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13894958" y="8247027"/>
            <a:ext cx="3364925" cy="7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you want to discuss.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4855442" y="7605423"/>
            <a:ext cx="4288558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 main point</a:t>
            </a:r>
            <a:endParaRPr lang="en-US" sz="30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13217815" y="7605423"/>
            <a:ext cx="4718046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 main point</a:t>
            </a:r>
            <a:endParaRPr lang="en-US" sz="30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42" name="Google Shape;342;p23"/>
          <p:cNvSpPr txBox="1"/>
          <p:nvPr/>
        </p:nvSpPr>
        <p:spPr>
          <a:xfrm>
            <a:off x="9036082" y="7605423"/>
            <a:ext cx="450439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 main point</a:t>
            </a:r>
            <a:endParaRPr lang="en-US" sz="30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9525" y="2707982"/>
            <a:ext cx="6187758" cy="3976687"/>
          </a:xfrm>
          <a:custGeom>
            <a:avLst/>
            <a:gdLst/>
            <a:ahLst/>
            <a:cxnLst/>
            <a:rect l="l" t="t" r="r" b="b"/>
            <a:pathLst>
              <a:path w="6187758" h="3976687" extrusionOk="0">
                <a:moveTo>
                  <a:pt x="0" y="0"/>
                </a:moveTo>
                <a:lnTo>
                  <a:pt x="6187758" y="0"/>
                </a:lnTo>
                <a:lnTo>
                  <a:pt x="6187758" y="3976688"/>
                </a:lnTo>
                <a:lnTo>
                  <a:pt x="0" y="3976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44" name="Google Shape;344;p23"/>
          <p:cNvSpPr/>
          <p:nvPr/>
        </p:nvSpPr>
        <p:spPr>
          <a:xfrm>
            <a:off x="6178233" y="2707982"/>
            <a:ext cx="6187758" cy="3976687"/>
          </a:xfrm>
          <a:custGeom>
            <a:avLst/>
            <a:gdLst/>
            <a:ahLst/>
            <a:cxnLst/>
            <a:rect l="l" t="t" r="r" b="b"/>
            <a:pathLst>
              <a:path w="6187758" h="3976687" extrusionOk="0">
                <a:moveTo>
                  <a:pt x="0" y="0"/>
                </a:moveTo>
                <a:lnTo>
                  <a:pt x="6187758" y="0"/>
                </a:lnTo>
                <a:lnTo>
                  <a:pt x="6187758" y="3976688"/>
                </a:lnTo>
                <a:lnTo>
                  <a:pt x="0" y="3976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45" name="Google Shape;345;p23"/>
          <p:cNvSpPr/>
          <p:nvPr/>
        </p:nvSpPr>
        <p:spPr>
          <a:xfrm>
            <a:off x="12346941" y="2707982"/>
            <a:ext cx="6187758" cy="3976687"/>
          </a:xfrm>
          <a:custGeom>
            <a:avLst/>
            <a:gdLst/>
            <a:ahLst/>
            <a:cxnLst/>
            <a:rect l="l" t="t" r="r" b="b"/>
            <a:pathLst>
              <a:path w="6187758" h="3976687" extrusionOk="0">
                <a:moveTo>
                  <a:pt x="0" y="0"/>
                </a:moveTo>
                <a:lnTo>
                  <a:pt x="6187758" y="0"/>
                </a:lnTo>
                <a:lnTo>
                  <a:pt x="6187758" y="3976688"/>
                </a:lnTo>
                <a:lnTo>
                  <a:pt x="0" y="3976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/>
        </p:nvSpPr>
        <p:spPr>
          <a:xfrm>
            <a:off x="1028700" y="1052513"/>
            <a:ext cx="1623060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Score Board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graphicFrame>
        <p:nvGraphicFramePr>
          <p:cNvPr id="351" name="Google Shape;351;p24"/>
          <p:cNvGraphicFramePr/>
          <p:nvPr/>
        </p:nvGraphicFramePr>
        <p:xfrm>
          <a:off x="3547916" y="3103697"/>
          <a:ext cx="11173100" cy="5937125"/>
        </p:xfrm>
        <a:graphic>
          <a:graphicData uri="http://schemas.openxmlformats.org/drawingml/2006/table">
            <a:tbl>
              <a:tblPr>
                <a:noFill/>
                <a:tableStyleId>{7C1E60EF-2A28-4A2D-83A8-C0BAFD3BAF67}</a:tableStyleId>
              </a:tblPr>
              <a:tblGrid>
                <a:gridCol w="2793275"/>
                <a:gridCol w="2793275"/>
                <a:gridCol w="2793275"/>
                <a:gridCol w="2793275"/>
              </a:tblGrid>
              <a:tr h="113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25" u="none" strike="noStrike" cap="none">
                          <a:solidFill>
                            <a:srgbClr val="FFFFFF"/>
                          </a:solidFill>
                          <a:latin typeface="Russo One" panose="02000503050000020004"/>
                          <a:ea typeface="Russo One" panose="02000503050000020004"/>
                          <a:cs typeface="Russo One" panose="02000503050000020004"/>
                          <a:sym typeface="Russo One" panose="02000503050000020004"/>
                        </a:rPr>
                        <a:t>Table 1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1CDC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3D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25" u="none" strike="noStrike" cap="none">
                          <a:solidFill>
                            <a:srgbClr val="FFFFFF"/>
                          </a:solidFill>
                          <a:latin typeface="Russo One" panose="02000503050000020004"/>
                          <a:ea typeface="Russo One" panose="02000503050000020004"/>
                          <a:cs typeface="Russo One" panose="02000503050000020004"/>
                          <a:sym typeface="Russo One" panose="02000503050000020004"/>
                        </a:rPr>
                        <a:t>Table 2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1CDC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3D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25" u="none" strike="noStrike" cap="none">
                          <a:solidFill>
                            <a:srgbClr val="FFFFFF"/>
                          </a:solidFill>
                          <a:latin typeface="Russo One" panose="02000503050000020004"/>
                          <a:ea typeface="Russo One" panose="02000503050000020004"/>
                          <a:cs typeface="Russo One" panose="02000503050000020004"/>
                          <a:sym typeface="Russo One" panose="02000503050000020004"/>
                        </a:rPr>
                        <a:t>Table 3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1CDC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3D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25" u="none" strike="noStrike" cap="none">
                          <a:solidFill>
                            <a:srgbClr val="FFFFFF"/>
                          </a:solidFill>
                          <a:latin typeface="Russo One" panose="02000503050000020004"/>
                          <a:ea typeface="Russo One" panose="02000503050000020004"/>
                          <a:cs typeface="Russo One" panose="02000503050000020004"/>
                          <a:sym typeface="Russo One" panose="02000503050000020004"/>
                        </a:rPr>
                        <a:t>Table 4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1CDC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3D4E"/>
                    </a:solidFill>
                  </a:tcPr>
                </a:tc>
              </a:tr>
              <a:tr h="1890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42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CDC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49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CDC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74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CDC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12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1CDC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</a:tr>
              <a:tr h="1456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89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166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196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432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</a:tr>
              <a:tr h="1456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275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395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397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 u="none" strike="noStrike" cap="none">
                          <a:solidFill>
                            <a:srgbClr val="163968"/>
                          </a:solidFill>
                          <a:latin typeface="Prompt Light" panose="00000400000000000000"/>
                          <a:ea typeface="Prompt Light" panose="00000400000000000000"/>
                          <a:cs typeface="Prompt Light" panose="00000400000000000000"/>
                          <a:sym typeface="Prompt Light" panose="00000400000000000000"/>
                        </a:rPr>
                        <a:t>653</a:t>
                      </a:r>
                      <a:endParaRPr sz="1100" u="none" strike="noStrike" cap="none"/>
                    </a:p>
                  </a:txBody>
                  <a:tcPr marL="192100" marR="192100" marT="192100" marB="1921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9DB"/>
                    </a:solidFill>
                  </a:tcPr>
                </a:tc>
              </a:tr>
            </a:tbl>
          </a:graphicData>
        </a:graphic>
      </p:graphicFrame>
      <p:sp>
        <p:nvSpPr>
          <p:cNvPr id="352" name="Google Shape;352;p24"/>
          <p:cNvSpPr/>
          <p:nvPr/>
        </p:nvSpPr>
        <p:spPr>
          <a:xfrm>
            <a:off x="15149659" y="869718"/>
            <a:ext cx="2667761" cy="5202524"/>
          </a:xfrm>
          <a:custGeom>
            <a:avLst/>
            <a:gdLst/>
            <a:ahLst/>
            <a:cxnLst/>
            <a:rect l="l" t="t" r="r" b="b"/>
            <a:pathLst>
              <a:path w="2667761" h="5202524" extrusionOk="0">
                <a:moveTo>
                  <a:pt x="0" y="0"/>
                </a:moveTo>
                <a:lnTo>
                  <a:pt x="2667761" y="0"/>
                </a:lnTo>
                <a:lnTo>
                  <a:pt x="2667761" y="5202524"/>
                </a:lnTo>
                <a:lnTo>
                  <a:pt x="0" y="5202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53" name="Google Shape;353;p24"/>
          <p:cNvSpPr/>
          <p:nvPr/>
        </p:nvSpPr>
        <p:spPr>
          <a:xfrm>
            <a:off x="941640" y="5873266"/>
            <a:ext cx="1716551" cy="3912440"/>
          </a:xfrm>
          <a:custGeom>
            <a:avLst/>
            <a:gdLst/>
            <a:ahLst/>
            <a:cxnLst/>
            <a:rect l="l" t="t" r="r" b="b"/>
            <a:pathLst>
              <a:path w="1716551" h="3912440" extrusionOk="0">
                <a:moveTo>
                  <a:pt x="0" y="0"/>
                </a:moveTo>
                <a:lnTo>
                  <a:pt x="1716551" y="0"/>
                </a:lnTo>
                <a:lnTo>
                  <a:pt x="1716551" y="3912440"/>
                </a:lnTo>
                <a:lnTo>
                  <a:pt x="0" y="391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54" name="Google Shape;354;p24"/>
          <p:cNvSpPr/>
          <p:nvPr/>
        </p:nvSpPr>
        <p:spPr>
          <a:xfrm>
            <a:off x="941640" y="1062038"/>
            <a:ext cx="2176571" cy="3430126"/>
          </a:xfrm>
          <a:custGeom>
            <a:avLst/>
            <a:gdLst/>
            <a:ahLst/>
            <a:cxnLst/>
            <a:rect l="l" t="t" r="r" b="b"/>
            <a:pathLst>
              <a:path w="2176571" h="3430126" extrusionOk="0">
                <a:moveTo>
                  <a:pt x="0" y="0"/>
                </a:moveTo>
                <a:lnTo>
                  <a:pt x="2176570" y="0"/>
                </a:lnTo>
                <a:lnTo>
                  <a:pt x="2176570" y="3430125"/>
                </a:lnTo>
                <a:lnTo>
                  <a:pt x="0" y="3430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55" name="Google Shape;355;p24"/>
          <p:cNvSpPr/>
          <p:nvPr/>
        </p:nvSpPr>
        <p:spPr>
          <a:xfrm>
            <a:off x="15876367" y="7829486"/>
            <a:ext cx="2176571" cy="3430126"/>
          </a:xfrm>
          <a:custGeom>
            <a:avLst/>
            <a:gdLst/>
            <a:ahLst/>
            <a:cxnLst/>
            <a:rect l="l" t="t" r="r" b="b"/>
            <a:pathLst>
              <a:path w="2176571" h="3430126" extrusionOk="0">
                <a:moveTo>
                  <a:pt x="0" y="0"/>
                </a:moveTo>
                <a:lnTo>
                  <a:pt x="2176571" y="0"/>
                </a:lnTo>
                <a:lnTo>
                  <a:pt x="2176571" y="3430126"/>
                </a:lnTo>
                <a:lnTo>
                  <a:pt x="0" y="3430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0A0"/>
        </a:solidFill>
        <a:effectLst/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/>
          <p:nvPr/>
        </p:nvSpPr>
        <p:spPr>
          <a:xfrm>
            <a:off x="9229725" y="-514350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 extrusionOk="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61" name="Google Shape;361;p25"/>
          <p:cNvSpPr/>
          <p:nvPr/>
        </p:nvSpPr>
        <p:spPr>
          <a:xfrm flipH="1">
            <a:off x="-904875" y="-514350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 extrusionOk="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62" name="Google Shape;362;p25"/>
          <p:cNvSpPr/>
          <p:nvPr/>
        </p:nvSpPr>
        <p:spPr>
          <a:xfrm>
            <a:off x="5711506" y="1028700"/>
            <a:ext cx="6864987" cy="5373023"/>
          </a:xfrm>
          <a:custGeom>
            <a:avLst/>
            <a:gdLst/>
            <a:ahLst/>
            <a:cxnLst/>
            <a:rect l="l" t="t" r="r" b="b"/>
            <a:pathLst>
              <a:path w="6864987" h="5373023" extrusionOk="0">
                <a:moveTo>
                  <a:pt x="0" y="0"/>
                </a:moveTo>
                <a:lnTo>
                  <a:pt x="6864988" y="0"/>
                </a:lnTo>
                <a:lnTo>
                  <a:pt x="6864988" y="5373023"/>
                </a:lnTo>
                <a:lnTo>
                  <a:pt x="0" y="53730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363" name="Google Shape;363;p25"/>
          <p:cNvSpPr/>
          <p:nvPr/>
        </p:nvSpPr>
        <p:spPr>
          <a:xfrm>
            <a:off x="14182725" y="6401723"/>
            <a:ext cx="2279432" cy="3157903"/>
          </a:xfrm>
          <a:custGeom>
            <a:avLst/>
            <a:gdLst/>
            <a:ahLst/>
            <a:cxnLst/>
            <a:rect l="l" t="t" r="r" b="b"/>
            <a:pathLst>
              <a:path w="2279432" h="3157903" extrusionOk="0">
                <a:moveTo>
                  <a:pt x="0" y="0"/>
                </a:moveTo>
                <a:lnTo>
                  <a:pt x="2279432" y="0"/>
                </a:lnTo>
                <a:lnTo>
                  <a:pt x="2279432" y="3157903"/>
                </a:lnTo>
                <a:lnTo>
                  <a:pt x="0" y="31579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64" name="Google Shape;364;p25"/>
          <p:cNvSpPr/>
          <p:nvPr/>
        </p:nvSpPr>
        <p:spPr>
          <a:xfrm flipH="1">
            <a:off x="2956931" y="3091215"/>
            <a:ext cx="1383783" cy="3491195"/>
          </a:xfrm>
          <a:custGeom>
            <a:avLst/>
            <a:gdLst/>
            <a:ahLst/>
            <a:cxnLst/>
            <a:rect l="l" t="t" r="r" b="b"/>
            <a:pathLst>
              <a:path w="1383783" h="3491195" extrusionOk="0">
                <a:moveTo>
                  <a:pt x="1383783" y="0"/>
                </a:moveTo>
                <a:lnTo>
                  <a:pt x="0" y="0"/>
                </a:lnTo>
                <a:lnTo>
                  <a:pt x="0" y="3491195"/>
                </a:lnTo>
                <a:lnTo>
                  <a:pt x="1383783" y="3491195"/>
                </a:lnTo>
                <a:lnTo>
                  <a:pt x="1383783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65" name="Google Shape;365;p25"/>
          <p:cNvSpPr txBox="1"/>
          <p:nvPr/>
        </p:nvSpPr>
        <p:spPr>
          <a:xfrm>
            <a:off x="1294242" y="6858635"/>
            <a:ext cx="7378075" cy="141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00" b="0" i="0" u="none" strike="noStrike" cap="none">
                <a:solidFill>
                  <a:srgbClr val="F1DD84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Round 02</a:t>
            </a:r>
            <a:endParaRPr lang="en-US" sz="9400" b="0" i="0" u="none" strike="noStrike" cap="none">
              <a:solidFill>
                <a:srgbClr val="F1DD84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1294242" y="8525510"/>
            <a:ext cx="3689037" cy="73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you want to discuss. 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/>
          <p:nvPr/>
        </p:nvSpPr>
        <p:spPr>
          <a:xfrm>
            <a:off x="-1474870" y="574610"/>
            <a:ext cx="2949740" cy="4568890"/>
          </a:xfrm>
          <a:custGeom>
            <a:avLst/>
            <a:gdLst/>
            <a:ahLst/>
            <a:cxnLst/>
            <a:rect l="l" t="t" r="r" b="b"/>
            <a:pathLst>
              <a:path w="2949740" h="4568890" extrusionOk="0">
                <a:moveTo>
                  <a:pt x="0" y="0"/>
                </a:moveTo>
                <a:lnTo>
                  <a:pt x="2949740" y="0"/>
                </a:lnTo>
                <a:lnTo>
                  <a:pt x="2949740" y="4568890"/>
                </a:lnTo>
                <a:lnTo>
                  <a:pt x="0" y="4568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cxnSp>
        <p:nvCxnSpPr>
          <p:cNvPr id="372" name="Google Shape;372;p26"/>
          <p:cNvCxnSpPr/>
          <p:nvPr/>
        </p:nvCxnSpPr>
        <p:spPr>
          <a:xfrm>
            <a:off x="8483212" y="2097627"/>
            <a:ext cx="8751818" cy="0"/>
          </a:xfrm>
          <a:prstGeom prst="straightConnector1">
            <a:avLst/>
          </a:prstGeom>
          <a:noFill/>
          <a:ln w="76200" cap="rnd" cmpd="sng">
            <a:solidFill>
              <a:srgbClr val="5B998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3" name="Google Shape;373;p26"/>
          <p:cNvGrpSpPr/>
          <p:nvPr/>
        </p:nvGrpSpPr>
        <p:grpSpPr>
          <a:xfrm>
            <a:off x="2031949" y="3427543"/>
            <a:ext cx="6426993" cy="3024262"/>
            <a:chOff x="0" y="-47625"/>
            <a:chExt cx="1828525" cy="860425"/>
          </a:xfrm>
        </p:grpSpPr>
        <p:sp>
          <p:nvSpPr>
            <p:cNvPr id="374" name="Google Shape;374;p26"/>
            <p:cNvSpPr/>
            <p:nvPr/>
          </p:nvSpPr>
          <p:spPr>
            <a:xfrm>
              <a:off x="0" y="0"/>
              <a:ext cx="1828525" cy="364376"/>
            </a:xfrm>
            <a:custGeom>
              <a:avLst/>
              <a:gdLst/>
              <a:ahLst/>
              <a:cxnLst/>
              <a:rect l="l" t="t" r="r" b="b"/>
              <a:pathLst>
                <a:path w="1828525" h="364376" extrusionOk="0">
                  <a:moveTo>
                    <a:pt x="26501" y="0"/>
                  </a:moveTo>
                  <a:lnTo>
                    <a:pt x="1802024" y="0"/>
                  </a:lnTo>
                  <a:cubicBezTo>
                    <a:pt x="1816660" y="0"/>
                    <a:pt x="1828525" y="11865"/>
                    <a:pt x="1828525" y="26501"/>
                  </a:cubicBezTo>
                  <a:lnTo>
                    <a:pt x="1828525" y="337875"/>
                  </a:lnTo>
                  <a:cubicBezTo>
                    <a:pt x="1828525" y="352511"/>
                    <a:pt x="1816660" y="364376"/>
                    <a:pt x="1802024" y="364376"/>
                  </a:cubicBezTo>
                  <a:lnTo>
                    <a:pt x="26501" y="364376"/>
                  </a:lnTo>
                  <a:cubicBezTo>
                    <a:pt x="11865" y="364376"/>
                    <a:pt x="0" y="352511"/>
                    <a:pt x="0" y="337875"/>
                  </a:cubicBezTo>
                  <a:lnTo>
                    <a:pt x="0" y="26501"/>
                  </a:lnTo>
                  <a:cubicBezTo>
                    <a:pt x="0" y="11865"/>
                    <a:pt x="11865" y="0"/>
                    <a:pt x="2650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2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6"/>
          <p:cNvSpPr/>
          <p:nvPr/>
        </p:nvSpPr>
        <p:spPr>
          <a:xfrm>
            <a:off x="13413676" y="2724293"/>
            <a:ext cx="5243718" cy="2965599"/>
          </a:xfrm>
          <a:custGeom>
            <a:avLst/>
            <a:gdLst/>
            <a:ahLst/>
            <a:cxnLst/>
            <a:rect l="l" t="t" r="r" b="b"/>
            <a:pathLst>
              <a:path w="5243718" h="2965599" extrusionOk="0">
                <a:moveTo>
                  <a:pt x="0" y="0"/>
                </a:moveTo>
                <a:lnTo>
                  <a:pt x="5243718" y="0"/>
                </a:lnTo>
                <a:lnTo>
                  <a:pt x="5243718" y="2965599"/>
                </a:lnTo>
                <a:lnTo>
                  <a:pt x="0" y="2965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grpSp>
        <p:nvGrpSpPr>
          <p:cNvPr id="377" name="Google Shape;377;p26"/>
          <p:cNvGrpSpPr/>
          <p:nvPr/>
        </p:nvGrpSpPr>
        <p:grpSpPr>
          <a:xfrm>
            <a:off x="9144000" y="3427543"/>
            <a:ext cx="6426993" cy="3024262"/>
            <a:chOff x="0" y="-47625"/>
            <a:chExt cx="1828525" cy="860425"/>
          </a:xfrm>
        </p:grpSpPr>
        <p:sp>
          <p:nvSpPr>
            <p:cNvPr id="378" name="Google Shape;378;p26"/>
            <p:cNvSpPr/>
            <p:nvPr/>
          </p:nvSpPr>
          <p:spPr>
            <a:xfrm>
              <a:off x="0" y="0"/>
              <a:ext cx="1828525" cy="364376"/>
            </a:xfrm>
            <a:custGeom>
              <a:avLst/>
              <a:gdLst/>
              <a:ahLst/>
              <a:cxnLst/>
              <a:rect l="l" t="t" r="r" b="b"/>
              <a:pathLst>
                <a:path w="1828525" h="364376" extrusionOk="0">
                  <a:moveTo>
                    <a:pt x="26501" y="0"/>
                  </a:moveTo>
                  <a:lnTo>
                    <a:pt x="1802024" y="0"/>
                  </a:lnTo>
                  <a:cubicBezTo>
                    <a:pt x="1816660" y="0"/>
                    <a:pt x="1828525" y="11865"/>
                    <a:pt x="1828525" y="26501"/>
                  </a:cubicBezTo>
                  <a:lnTo>
                    <a:pt x="1828525" y="337875"/>
                  </a:lnTo>
                  <a:cubicBezTo>
                    <a:pt x="1828525" y="352511"/>
                    <a:pt x="1816660" y="364376"/>
                    <a:pt x="1802024" y="364376"/>
                  </a:cubicBezTo>
                  <a:lnTo>
                    <a:pt x="26501" y="364376"/>
                  </a:lnTo>
                  <a:cubicBezTo>
                    <a:pt x="11865" y="364376"/>
                    <a:pt x="0" y="352511"/>
                    <a:pt x="0" y="337875"/>
                  </a:cubicBezTo>
                  <a:lnTo>
                    <a:pt x="0" y="26501"/>
                  </a:lnTo>
                  <a:cubicBezTo>
                    <a:pt x="0" y="11865"/>
                    <a:pt x="11865" y="0"/>
                    <a:pt x="2650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2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26"/>
          <p:cNvGrpSpPr/>
          <p:nvPr/>
        </p:nvGrpSpPr>
        <p:grpSpPr>
          <a:xfrm>
            <a:off x="2031949" y="5130737"/>
            <a:ext cx="6426993" cy="3024262"/>
            <a:chOff x="0" y="-47625"/>
            <a:chExt cx="1828525" cy="860425"/>
          </a:xfrm>
        </p:grpSpPr>
        <p:sp>
          <p:nvSpPr>
            <p:cNvPr id="381" name="Google Shape;381;p26"/>
            <p:cNvSpPr/>
            <p:nvPr/>
          </p:nvSpPr>
          <p:spPr>
            <a:xfrm>
              <a:off x="0" y="0"/>
              <a:ext cx="1828525" cy="364376"/>
            </a:xfrm>
            <a:custGeom>
              <a:avLst/>
              <a:gdLst/>
              <a:ahLst/>
              <a:cxnLst/>
              <a:rect l="l" t="t" r="r" b="b"/>
              <a:pathLst>
                <a:path w="1828525" h="364376" extrusionOk="0">
                  <a:moveTo>
                    <a:pt x="26501" y="0"/>
                  </a:moveTo>
                  <a:lnTo>
                    <a:pt x="1802024" y="0"/>
                  </a:lnTo>
                  <a:cubicBezTo>
                    <a:pt x="1816660" y="0"/>
                    <a:pt x="1828525" y="11865"/>
                    <a:pt x="1828525" y="26501"/>
                  </a:cubicBezTo>
                  <a:lnTo>
                    <a:pt x="1828525" y="337875"/>
                  </a:lnTo>
                  <a:cubicBezTo>
                    <a:pt x="1828525" y="352511"/>
                    <a:pt x="1816660" y="364376"/>
                    <a:pt x="1802024" y="364376"/>
                  </a:cubicBezTo>
                  <a:lnTo>
                    <a:pt x="26501" y="364376"/>
                  </a:lnTo>
                  <a:cubicBezTo>
                    <a:pt x="11865" y="364376"/>
                    <a:pt x="0" y="352511"/>
                    <a:pt x="0" y="337875"/>
                  </a:cubicBezTo>
                  <a:lnTo>
                    <a:pt x="0" y="26501"/>
                  </a:lnTo>
                  <a:cubicBezTo>
                    <a:pt x="0" y="11865"/>
                    <a:pt x="11865" y="0"/>
                    <a:pt x="2650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26"/>
          <p:cNvGrpSpPr/>
          <p:nvPr/>
        </p:nvGrpSpPr>
        <p:grpSpPr>
          <a:xfrm>
            <a:off x="9144000" y="5130737"/>
            <a:ext cx="6426993" cy="3024262"/>
            <a:chOff x="0" y="-47625"/>
            <a:chExt cx="1828525" cy="860425"/>
          </a:xfrm>
        </p:grpSpPr>
        <p:sp>
          <p:nvSpPr>
            <p:cNvPr id="384" name="Google Shape;384;p26"/>
            <p:cNvSpPr/>
            <p:nvPr/>
          </p:nvSpPr>
          <p:spPr>
            <a:xfrm>
              <a:off x="0" y="0"/>
              <a:ext cx="1828525" cy="364376"/>
            </a:xfrm>
            <a:custGeom>
              <a:avLst/>
              <a:gdLst/>
              <a:ahLst/>
              <a:cxnLst/>
              <a:rect l="l" t="t" r="r" b="b"/>
              <a:pathLst>
                <a:path w="1828525" h="364376" extrusionOk="0">
                  <a:moveTo>
                    <a:pt x="26501" y="0"/>
                  </a:moveTo>
                  <a:lnTo>
                    <a:pt x="1802024" y="0"/>
                  </a:lnTo>
                  <a:cubicBezTo>
                    <a:pt x="1816660" y="0"/>
                    <a:pt x="1828525" y="11865"/>
                    <a:pt x="1828525" y="26501"/>
                  </a:cubicBezTo>
                  <a:lnTo>
                    <a:pt x="1828525" y="337875"/>
                  </a:lnTo>
                  <a:cubicBezTo>
                    <a:pt x="1828525" y="352511"/>
                    <a:pt x="1816660" y="364376"/>
                    <a:pt x="1802024" y="364376"/>
                  </a:cubicBezTo>
                  <a:lnTo>
                    <a:pt x="26501" y="364376"/>
                  </a:lnTo>
                  <a:cubicBezTo>
                    <a:pt x="11865" y="364376"/>
                    <a:pt x="0" y="352511"/>
                    <a:pt x="0" y="337875"/>
                  </a:cubicBezTo>
                  <a:lnTo>
                    <a:pt x="0" y="26501"/>
                  </a:lnTo>
                  <a:cubicBezTo>
                    <a:pt x="0" y="11865"/>
                    <a:pt x="11865" y="0"/>
                    <a:pt x="2650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6"/>
          <p:cNvSpPr/>
          <p:nvPr/>
        </p:nvSpPr>
        <p:spPr>
          <a:xfrm>
            <a:off x="-459928" y="7638320"/>
            <a:ext cx="4263128" cy="2410605"/>
          </a:xfrm>
          <a:custGeom>
            <a:avLst/>
            <a:gdLst/>
            <a:ahLst/>
            <a:cxnLst/>
            <a:rect l="l" t="t" r="r" b="b"/>
            <a:pathLst>
              <a:path w="4263128" h="2410605" extrusionOk="0">
                <a:moveTo>
                  <a:pt x="0" y="0"/>
                </a:moveTo>
                <a:lnTo>
                  <a:pt x="4263128" y="0"/>
                </a:lnTo>
                <a:lnTo>
                  <a:pt x="4263128" y="2410605"/>
                </a:lnTo>
                <a:lnTo>
                  <a:pt x="0" y="2410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387" name="Google Shape;387;p26"/>
          <p:cNvGrpSpPr/>
          <p:nvPr/>
        </p:nvGrpSpPr>
        <p:grpSpPr>
          <a:xfrm>
            <a:off x="2031949" y="6830562"/>
            <a:ext cx="6426993" cy="3024262"/>
            <a:chOff x="0" y="-47625"/>
            <a:chExt cx="1828525" cy="860425"/>
          </a:xfrm>
        </p:grpSpPr>
        <p:sp>
          <p:nvSpPr>
            <p:cNvPr id="388" name="Google Shape;388;p26"/>
            <p:cNvSpPr/>
            <p:nvPr/>
          </p:nvSpPr>
          <p:spPr>
            <a:xfrm>
              <a:off x="0" y="0"/>
              <a:ext cx="1828525" cy="364376"/>
            </a:xfrm>
            <a:custGeom>
              <a:avLst/>
              <a:gdLst/>
              <a:ahLst/>
              <a:cxnLst/>
              <a:rect l="l" t="t" r="r" b="b"/>
              <a:pathLst>
                <a:path w="1828525" h="364376" extrusionOk="0">
                  <a:moveTo>
                    <a:pt x="26501" y="0"/>
                  </a:moveTo>
                  <a:lnTo>
                    <a:pt x="1802024" y="0"/>
                  </a:lnTo>
                  <a:cubicBezTo>
                    <a:pt x="1816660" y="0"/>
                    <a:pt x="1828525" y="11865"/>
                    <a:pt x="1828525" y="26501"/>
                  </a:cubicBezTo>
                  <a:lnTo>
                    <a:pt x="1828525" y="337875"/>
                  </a:lnTo>
                  <a:cubicBezTo>
                    <a:pt x="1828525" y="352511"/>
                    <a:pt x="1816660" y="364376"/>
                    <a:pt x="1802024" y="364376"/>
                  </a:cubicBezTo>
                  <a:lnTo>
                    <a:pt x="26501" y="364376"/>
                  </a:lnTo>
                  <a:cubicBezTo>
                    <a:pt x="11865" y="364376"/>
                    <a:pt x="0" y="352511"/>
                    <a:pt x="0" y="337875"/>
                  </a:cubicBezTo>
                  <a:lnTo>
                    <a:pt x="0" y="26501"/>
                  </a:lnTo>
                  <a:cubicBezTo>
                    <a:pt x="0" y="11865"/>
                    <a:pt x="11865" y="0"/>
                    <a:pt x="2650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6"/>
          <p:cNvGrpSpPr/>
          <p:nvPr/>
        </p:nvGrpSpPr>
        <p:grpSpPr>
          <a:xfrm>
            <a:off x="9144000" y="6830562"/>
            <a:ext cx="6426993" cy="3024262"/>
            <a:chOff x="0" y="-47625"/>
            <a:chExt cx="1828525" cy="860425"/>
          </a:xfrm>
        </p:grpSpPr>
        <p:sp>
          <p:nvSpPr>
            <p:cNvPr id="391" name="Google Shape;391;p26"/>
            <p:cNvSpPr/>
            <p:nvPr/>
          </p:nvSpPr>
          <p:spPr>
            <a:xfrm>
              <a:off x="0" y="0"/>
              <a:ext cx="1828525" cy="364376"/>
            </a:xfrm>
            <a:custGeom>
              <a:avLst/>
              <a:gdLst/>
              <a:ahLst/>
              <a:cxnLst/>
              <a:rect l="l" t="t" r="r" b="b"/>
              <a:pathLst>
                <a:path w="1828525" h="364376" extrusionOk="0">
                  <a:moveTo>
                    <a:pt x="26501" y="0"/>
                  </a:moveTo>
                  <a:lnTo>
                    <a:pt x="1802024" y="0"/>
                  </a:lnTo>
                  <a:cubicBezTo>
                    <a:pt x="1816660" y="0"/>
                    <a:pt x="1828525" y="11865"/>
                    <a:pt x="1828525" y="26501"/>
                  </a:cubicBezTo>
                  <a:lnTo>
                    <a:pt x="1828525" y="337875"/>
                  </a:lnTo>
                  <a:cubicBezTo>
                    <a:pt x="1828525" y="352511"/>
                    <a:pt x="1816660" y="364376"/>
                    <a:pt x="1802024" y="364376"/>
                  </a:cubicBezTo>
                  <a:lnTo>
                    <a:pt x="26501" y="364376"/>
                  </a:lnTo>
                  <a:cubicBezTo>
                    <a:pt x="11865" y="364376"/>
                    <a:pt x="0" y="352511"/>
                    <a:pt x="0" y="337875"/>
                  </a:cubicBezTo>
                  <a:lnTo>
                    <a:pt x="0" y="26501"/>
                  </a:lnTo>
                  <a:cubicBezTo>
                    <a:pt x="0" y="11865"/>
                    <a:pt x="11865" y="0"/>
                    <a:pt x="2650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26"/>
          <p:cNvSpPr/>
          <p:nvPr/>
        </p:nvSpPr>
        <p:spPr>
          <a:xfrm>
            <a:off x="13413676" y="7683415"/>
            <a:ext cx="3821354" cy="2862541"/>
          </a:xfrm>
          <a:custGeom>
            <a:avLst/>
            <a:gdLst/>
            <a:ahLst/>
            <a:cxnLst/>
            <a:rect l="l" t="t" r="r" b="b"/>
            <a:pathLst>
              <a:path w="3821354" h="2862541" extrusionOk="0">
                <a:moveTo>
                  <a:pt x="0" y="0"/>
                </a:moveTo>
                <a:lnTo>
                  <a:pt x="3821354" y="0"/>
                </a:lnTo>
                <a:lnTo>
                  <a:pt x="3821354" y="2862541"/>
                </a:lnTo>
                <a:lnTo>
                  <a:pt x="0" y="2862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394" name="Google Shape;394;p26"/>
          <p:cNvSpPr txBox="1"/>
          <p:nvPr/>
        </p:nvSpPr>
        <p:spPr>
          <a:xfrm>
            <a:off x="1671636" y="1276471"/>
            <a:ext cx="6553534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Question 01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8458942" y="1503066"/>
            <a:ext cx="8800358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First thing you do at an amusement park</a:t>
            </a:r>
            <a:endParaRPr lang="en-US" sz="32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2656588" y="3910499"/>
            <a:ext cx="3645037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See a parade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9768639" y="3910499"/>
            <a:ext cx="3645037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Ride a water ride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98" name="Google Shape;398;p26"/>
          <p:cNvSpPr txBox="1"/>
          <p:nvPr/>
        </p:nvSpPr>
        <p:spPr>
          <a:xfrm>
            <a:off x="2656588" y="5613692"/>
            <a:ext cx="5131690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Ride a roller coaster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9768639" y="5613692"/>
            <a:ext cx="5131690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Get snacks and drinks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2656588" y="7313518"/>
            <a:ext cx="5131690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Ride a bumper car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9768639" y="7313518"/>
            <a:ext cx="5131690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People watching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7364737" y="3920024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3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14476788" y="3920024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3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7364737" y="5623217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12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14476788" y="5623217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5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06" name="Google Shape;406;p26"/>
          <p:cNvSpPr txBox="1"/>
          <p:nvPr/>
        </p:nvSpPr>
        <p:spPr>
          <a:xfrm>
            <a:off x="7364737" y="7323043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4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07" name="Google Shape;407;p26"/>
          <p:cNvSpPr txBox="1"/>
          <p:nvPr/>
        </p:nvSpPr>
        <p:spPr>
          <a:xfrm>
            <a:off x="14476788" y="7323043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2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/>
          <p:nvPr/>
        </p:nvSpPr>
        <p:spPr>
          <a:xfrm>
            <a:off x="5804013" y="3137599"/>
            <a:ext cx="2926208" cy="2926196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1"/>
            <a:stretch>
              <a:fillRect l="-24624" r="-24622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27"/>
          <p:cNvSpPr/>
          <p:nvPr/>
        </p:nvSpPr>
        <p:spPr>
          <a:xfrm>
            <a:off x="9681287" y="3137599"/>
            <a:ext cx="2926208" cy="2926196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2"/>
            <a:stretch>
              <a:fillRect l="-24998" r="-2499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27"/>
          <p:cNvSpPr/>
          <p:nvPr/>
        </p:nvSpPr>
        <p:spPr>
          <a:xfrm>
            <a:off x="1803232" y="3137599"/>
            <a:ext cx="2926208" cy="2926196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/>
            <a:stretch>
              <a:fillRect t="-24998" b="-2499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27"/>
          <p:cNvSpPr/>
          <p:nvPr/>
        </p:nvSpPr>
        <p:spPr>
          <a:xfrm>
            <a:off x="12797428" y="8806641"/>
            <a:ext cx="3548831" cy="2000250"/>
          </a:xfrm>
          <a:custGeom>
            <a:avLst/>
            <a:gdLst/>
            <a:ahLst/>
            <a:cxnLst/>
            <a:rect l="l" t="t" r="r" b="b"/>
            <a:pathLst>
              <a:path w="3548831" h="2000250" extrusionOk="0">
                <a:moveTo>
                  <a:pt x="0" y="0"/>
                </a:moveTo>
                <a:lnTo>
                  <a:pt x="3548830" y="0"/>
                </a:lnTo>
                <a:lnTo>
                  <a:pt x="354883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16" name="Google Shape;416;p27"/>
          <p:cNvSpPr/>
          <p:nvPr/>
        </p:nvSpPr>
        <p:spPr>
          <a:xfrm>
            <a:off x="13558561" y="3137599"/>
            <a:ext cx="2926208" cy="2926196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5"/>
            <a:stretch>
              <a:fillRect t="-24998" b="-2499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27"/>
          <p:cNvSpPr/>
          <p:nvPr/>
        </p:nvSpPr>
        <p:spPr>
          <a:xfrm>
            <a:off x="-39811" y="2475331"/>
            <a:ext cx="2137022" cy="3874213"/>
          </a:xfrm>
          <a:custGeom>
            <a:avLst/>
            <a:gdLst/>
            <a:ahLst/>
            <a:cxnLst/>
            <a:rect l="l" t="t" r="r" b="b"/>
            <a:pathLst>
              <a:path w="2137022" h="3874213" extrusionOk="0">
                <a:moveTo>
                  <a:pt x="0" y="0"/>
                </a:moveTo>
                <a:lnTo>
                  <a:pt x="2137022" y="0"/>
                </a:lnTo>
                <a:lnTo>
                  <a:pt x="2137022" y="3874213"/>
                </a:lnTo>
                <a:lnTo>
                  <a:pt x="0" y="38742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418" name="Google Shape;418;p27"/>
          <p:cNvSpPr/>
          <p:nvPr/>
        </p:nvSpPr>
        <p:spPr>
          <a:xfrm>
            <a:off x="16932096" y="6377766"/>
            <a:ext cx="2326732" cy="4114800"/>
          </a:xfrm>
          <a:custGeom>
            <a:avLst/>
            <a:gdLst/>
            <a:ahLst/>
            <a:cxnLst/>
            <a:rect l="l" t="t" r="r" b="b"/>
            <a:pathLst>
              <a:path w="2326732" h="4114800" extrusionOk="0">
                <a:moveTo>
                  <a:pt x="0" y="0"/>
                </a:moveTo>
                <a:lnTo>
                  <a:pt x="2326732" y="0"/>
                </a:lnTo>
                <a:lnTo>
                  <a:pt x="23267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</p:sp>
      <p:cxnSp>
        <p:nvCxnSpPr>
          <p:cNvPr id="419" name="Google Shape;419;p27"/>
          <p:cNvCxnSpPr/>
          <p:nvPr/>
        </p:nvCxnSpPr>
        <p:spPr>
          <a:xfrm>
            <a:off x="10087355" y="2097627"/>
            <a:ext cx="5543531" cy="0"/>
          </a:xfrm>
          <a:prstGeom prst="straightConnector1">
            <a:avLst/>
          </a:prstGeom>
          <a:noFill/>
          <a:ln w="76200" cap="rnd" cmpd="sng">
            <a:solidFill>
              <a:srgbClr val="5B998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0" name="Google Shape;420;p27"/>
          <p:cNvSpPr txBox="1"/>
          <p:nvPr/>
        </p:nvSpPr>
        <p:spPr>
          <a:xfrm>
            <a:off x="1613299" y="6524364"/>
            <a:ext cx="3306074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Option 01</a:t>
            </a:r>
            <a:endParaRPr lang="en-US" sz="32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5614080" y="6524364"/>
            <a:ext cx="3306074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Option 02</a:t>
            </a:r>
            <a:endParaRPr lang="en-US" sz="32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22" name="Google Shape;422;p27"/>
          <p:cNvSpPr txBox="1"/>
          <p:nvPr/>
        </p:nvSpPr>
        <p:spPr>
          <a:xfrm>
            <a:off x="9491354" y="6524364"/>
            <a:ext cx="3306074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Option 03</a:t>
            </a:r>
            <a:endParaRPr lang="en-US" sz="32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23" name="Google Shape;423;p27"/>
          <p:cNvSpPr txBox="1"/>
          <p:nvPr/>
        </p:nvSpPr>
        <p:spPr>
          <a:xfrm>
            <a:off x="5614080" y="7334076"/>
            <a:ext cx="3306074" cy="81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 you want to discuss. </a:t>
            </a:r>
            <a:endParaRPr lang="en-US" sz="24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424" name="Google Shape;424;p27"/>
          <p:cNvSpPr txBox="1"/>
          <p:nvPr/>
        </p:nvSpPr>
        <p:spPr>
          <a:xfrm>
            <a:off x="9491354" y="7334076"/>
            <a:ext cx="3306074" cy="81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 you want to discuss. </a:t>
            </a:r>
            <a:endParaRPr lang="en-US" sz="24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425" name="Google Shape;425;p27"/>
          <p:cNvSpPr txBox="1"/>
          <p:nvPr/>
        </p:nvSpPr>
        <p:spPr>
          <a:xfrm>
            <a:off x="1613299" y="7334076"/>
            <a:ext cx="3306074" cy="81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 you want to discuss. </a:t>
            </a:r>
            <a:endParaRPr lang="en-US" sz="24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426" name="Google Shape;426;p27"/>
          <p:cNvSpPr txBox="1"/>
          <p:nvPr/>
        </p:nvSpPr>
        <p:spPr>
          <a:xfrm>
            <a:off x="13368628" y="6524364"/>
            <a:ext cx="3306074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Option 04</a:t>
            </a:r>
            <a:endParaRPr lang="en-US" sz="32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13368628" y="7334076"/>
            <a:ext cx="3306074" cy="81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 you want to discuss. </a:t>
            </a:r>
            <a:endParaRPr lang="en-US" sz="24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1671636" y="1276471"/>
            <a:ext cx="6553534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Question 01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29" name="Google Shape;429;p27"/>
          <p:cNvSpPr txBox="1"/>
          <p:nvPr/>
        </p:nvSpPr>
        <p:spPr>
          <a:xfrm>
            <a:off x="10133030" y="1503066"/>
            <a:ext cx="5452181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you find it in a sandwich</a:t>
            </a:r>
            <a:endParaRPr lang="en-US" sz="32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/>
          <p:nvPr/>
        </p:nvSpPr>
        <p:spPr>
          <a:xfrm>
            <a:off x="14108904" y="3570023"/>
            <a:ext cx="1674089" cy="3360397"/>
          </a:xfrm>
          <a:custGeom>
            <a:avLst/>
            <a:gdLst/>
            <a:ahLst/>
            <a:cxnLst/>
            <a:rect l="l" t="t" r="r" b="b"/>
            <a:pathLst>
              <a:path w="1674089" h="3360397" extrusionOk="0">
                <a:moveTo>
                  <a:pt x="0" y="0"/>
                </a:moveTo>
                <a:lnTo>
                  <a:pt x="1674089" y="0"/>
                </a:lnTo>
                <a:lnTo>
                  <a:pt x="1674089" y="3360396"/>
                </a:lnTo>
                <a:lnTo>
                  <a:pt x="0" y="33603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grpSp>
        <p:nvGrpSpPr>
          <p:cNvPr id="435" name="Google Shape;435;p28"/>
          <p:cNvGrpSpPr/>
          <p:nvPr/>
        </p:nvGrpSpPr>
        <p:grpSpPr>
          <a:xfrm>
            <a:off x="0" y="6364719"/>
            <a:ext cx="18287996" cy="3922281"/>
            <a:chOff x="0" y="-47625"/>
            <a:chExt cx="4816592" cy="1033029"/>
          </a:xfrm>
        </p:grpSpPr>
        <p:sp>
          <p:nvSpPr>
            <p:cNvPr id="436" name="Google Shape;436;p28"/>
            <p:cNvSpPr/>
            <p:nvPr/>
          </p:nvSpPr>
          <p:spPr>
            <a:xfrm>
              <a:off x="0" y="0"/>
              <a:ext cx="4816592" cy="985404"/>
            </a:xfrm>
            <a:custGeom>
              <a:avLst/>
              <a:gdLst/>
              <a:ahLst/>
              <a:cxnLst/>
              <a:rect l="l" t="t" r="r" b="b"/>
              <a:pathLst>
                <a:path w="4816592" h="985404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985404"/>
                  </a:lnTo>
                  <a:lnTo>
                    <a:pt x="0" y="985404"/>
                  </a:lnTo>
                  <a:close/>
                </a:path>
              </a:pathLst>
            </a:custGeom>
            <a:solidFill>
              <a:srgbClr val="2A60A0"/>
            </a:solidFill>
            <a:ln>
              <a:noFill/>
            </a:ln>
          </p:spPr>
        </p:sp>
        <p:sp>
          <p:nvSpPr>
            <p:cNvPr id="437" name="Google Shape;437;p2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28"/>
          <p:cNvSpPr/>
          <p:nvPr/>
        </p:nvSpPr>
        <p:spPr>
          <a:xfrm>
            <a:off x="-1250920" y="1028700"/>
            <a:ext cx="7303968" cy="6061238"/>
          </a:xfrm>
          <a:custGeom>
            <a:avLst/>
            <a:gdLst/>
            <a:ahLst/>
            <a:cxnLst/>
            <a:rect l="l" t="t" r="r" b="b"/>
            <a:pathLst>
              <a:path w="7303968" h="6061238" extrusionOk="0">
                <a:moveTo>
                  <a:pt x="0" y="0"/>
                </a:moveTo>
                <a:lnTo>
                  <a:pt x="7303968" y="0"/>
                </a:lnTo>
                <a:lnTo>
                  <a:pt x="7303968" y="6061238"/>
                </a:lnTo>
                <a:lnTo>
                  <a:pt x="0" y="60612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39" name="Google Shape;439;p28"/>
          <p:cNvSpPr/>
          <p:nvPr/>
        </p:nvSpPr>
        <p:spPr>
          <a:xfrm flipH="1">
            <a:off x="7179983" y="4571389"/>
            <a:ext cx="1442911" cy="2615857"/>
          </a:xfrm>
          <a:custGeom>
            <a:avLst/>
            <a:gdLst/>
            <a:ahLst/>
            <a:cxnLst/>
            <a:rect l="l" t="t" r="r" b="b"/>
            <a:pathLst>
              <a:path w="1442911" h="2615857" extrusionOk="0">
                <a:moveTo>
                  <a:pt x="1442910" y="0"/>
                </a:moveTo>
                <a:lnTo>
                  <a:pt x="0" y="0"/>
                </a:lnTo>
                <a:lnTo>
                  <a:pt x="0" y="2615857"/>
                </a:lnTo>
                <a:lnTo>
                  <a:pt x="1442910" y="2615857"/>
                </a:lnTo>
                <a:lnTo>
                  <a:pt x="144291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40" name="Google Shape;440;p28"/>
          <p:cNvSpPr/>
          <p:nvPr/>
        </p:nvSpPr>
        <p:spPr>
          <a:xfrm flipH="1">
            <a:off x="9171595" y="4878599"/>
            <a:ext cx="989584" cy="2211340"/>
          </a:xfrm>
          <a:custGeom>
            <a:avLst/>
            <a:gdLst/>
            <a:ahLst/>
            <a:cxnLst/>
            <a:rect l="l" t="t" r="r" b="b"/>
            <a:pathLst>
              <a:path w="989584" h="2211340" extrusionOk="0">
                <a:moveTo>
                  <a:pt x="989584" y="0"/>
                </a:moveTo>
                <a:lnTo>
                  <a:pt x="0" y="0"/>
                </a:lnTo>
                <a:lnTo>
                  <a:pt x="0" y="2211339"/>
                </a:lnTo>
                <a:lnTo>
                  <a:pt x="989584" y="2211339"/>
                </a:lnTo>
                <a:lnTo>
                  <a:pt x="989584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41" name="Google Shape;441;p28"/>
          <p:cNvSpPr/>
          <p:nvPr/>
        </p:nvSpPr>
        <p:spPr>
          <a:xfrm>
            <a:off x="10582566" y="4781290"/>
            <a:ext cx="970966" cy="2308648"/>
          </a:xfrm>
          <a:custGeom>
            <a:avLst/>
            <a:gdLst/>
            <a:ahLst/>
            <a:cxnLst/>
            <a:rect l="l" t="t" r="r" b="b"/>
            <a:pathLst>
              <a:path w="970966" h="2308648" extrusionOk="0">
                <a:moveTo>
                  <a:pt x="0" y="0"/>
                </a:moveTo>
                <a:lnTo>
                  <a:pt x="970966" y="0"/>
                </a:lnTo>
                <a:lnTo>
                  <a:pt x="970966" y="2308648"/>
                </a:lnTo>
                <a:lnTo>
                  <a:pt x="0" y="2308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442" name="Google Shape;442;p28"/>
          <p:cNvSpPr/>
          <p:nvPr/>
        </p:nvSpPr>
        <p:spPr>
          <a:xfrm flipH="1">
            <a:off x="11983690" y="5354949"/>
            <a:ext cx="838284" cy="1832297"/>
          </a:xfrm>
          <a:custGeom>
            <a:avLst/>
            <a:gdLst/>
            <a:ahLst/>
            <a:cxnLst/>
            <a:rect l="l" t="t" r="r" b="b"/>
            <a:pathLst>
              <a:path w="838284" h="1832297" extrusionOk="0">
                <a:moveTo>
                  <a:pt x="838285" y="0"/>
                </a:moveTo>
                <a:lnTo>
                  <a:pt x="0" y="0"/>
                </a:lnTo>
                <a:lnTo>
                  <a:pt x="0" y="1832297"/>
                </a:lnTo>
                <a:lnTo>
                  <a:pt x="838285" y="1832297"/>
                </a:lnTo>
                <a:lnTo>
                  <a:pt x="838285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443" name="Google Shape;443;p28"/>
          <p:cNvSpPr/>
          <p:nvPr/>
        </p:nvSpPr>
        <p:spPr>
          <a:xfrm flipH="1">
            <a:off x="13256849" y="5354949"/>
            <a:ext cx="1399209" cy="1832297"/>
          </a:xfrm>
          <a:custGeom>
            <a:avLst/>
            <a:gdLst/>
            <a:ahLst/>
            <a:cxnLst/>
            <a:rect l="l" t="t" r="r" b="b"/>
            <a:pathLst>
              <a:path w="1399209" h="1832297" extrusionOk="0">
                <a:moveTo>
                  <a:pt x="1399209" y="0"/>
                </a:moveTo>
                <a:lnTo>
                  <a:pt x="0" y="0"/>
                </a:lnTo>
                <a:lnTo>
                  <a:pt x="0" y="1832297"/>
                </a:lnTo>
                <a:lnTo>
                  <a:pt x="1399209" y="1832297"/>
                </a:lnTo>
                <a:lnTo>
                  <a:pt x="1399209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444" name="Google Shape;444;p28"/>
          <p:cNvSpPr/>
          <p:nvPr/>
        </p:nvSpPr>
        <p:spPr>
          <a:xfrm>
            <a:off x="15782993" y="2890255"/>
            <a:ext cx="6187758" cy="3976687"/>
          </a:xfrm>
          <a:custGeom>
            <a:avLst/>
            <a:gdLst/>
            <a:ahLst/>
            <a:cxnLst/>
            <a:rect l="l" t="t" r="r" b="b"/>
            <a:pathLst>
              <a:path w="6187758" h="3976687" extrusionOk="0">
                <a:moveTo>
                  <a:pt x="0" y="0"/>
                </a:moveTo>
                <a:lnTo>
                  <a:pt x="6187758" y="0"/>
                </a:lnTo>
                <a:lnTo>
                  <a:pt x="6187758" y="3976687"/>
                </a:lnTo>
                <a:lnTo>
                  <a:pt x="0" y="39766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/>
            <a:stretch>
              <a:fillRect/>
            </a:stretch>
          </a:blipFill>
          <a:ln>
            <a:noFill/>
          </a:ln>
        </p:spPr>
      </p:sp>
      <p:sp>
        <p:nvSpPr>
          <p:cNvPr id="445" name="Google Shape;445;p28"/>
          <p:cNvSpPr txBox="1"/>
          <p:nvPr/>
        </p:nvSpPr>
        <p:spPr>
          <a:xfrm>
            <a:off x="2539507" y="827890"/>
            <a:ext cx="1320898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Answer Sheet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46" name="Google Shape;446;p28"/>
          <p:cNvSpPr txBox="1"/>
          <p:nvPr/>
        </p:nvSpPr>
        <p:spPr>
          <a:xfrm>
            <a:off x="749126" y="7855080"/>
            <a:ext cx="3933068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 main point</a:t>
            </a:r>
            <a:endParaRPr lang="en-US" sz="28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47" name="Google Shape;447;p28"/>
          <p:cNvSpPr txBox="1"/>
          <p:nvPr/>
        </p:nvSpPr>
        <p:spPr>
          <a:xfrm>
            <a:off x="5023277" y="7855080"/>
            <a:ext cx="3933068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 main point</a:t>
            </a:r>
            <a:endParaRPr lang="en-US" sz="28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48" name="Google Shape;448;p28"/>
          <p:cNvSpPr txBox="1"/>
          <p:nvPr/>
        </p:nvSpPr>
        <p:spPr>
          <a:xfrm>
            <a:off x="9299245" y="7855080"/>
            <a:ext cx="3933068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 main point</a:t>
            </a:r>
            <a:endParaRPr lang="en-US" sz="28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49" name="Google Shape;449;p28"/>
          <p:cNvSpPr txBox="1"/>
          <p:nvPr/>
        </p:nvSpPr>
        <p:spPr>
          <a:xfrm>
            <a:off x="13605805" y="7855080"/>
            <a:ext cx="3933068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 main point</a:t>
            </a:r>
            <a:endParaRPr lang="en-US" sz="28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749126" y="8548602"/>
            <a:ext cx="3933068" cy="70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Briefly elaborate on</a:t>
            </a:r>
            <a:endParaRPr lang="en-US" sz="206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what you want to discuss.</a:t>
            </a:r>
            <a:endParaRPr lang="en-US" sz="206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451" name="Google Shape;451;p28"/>
          <p:cNvSpPr txBox="1"/>
          <p:nvPr/>
        </p:nvSpPr>
        <p:spPr>
          <a:xfrm>
            <a:off x="5023277" y="8548602"/>
            <a:ext cx="3933068" cy="70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Briefly elaborate on</a:t>
            </a:r>
            <a:endParaRPr lang="en-US" sz="206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what you want to discuss.</a:t>
            </a:r>
            <a:endParaRPr lang="en-US" sz="206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9360429" y="8548602"/>
            <a:ext cx="3933068" cy="70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Briefly elaborate on</a:t>
            </a:r>
            <a:endParaRPr lang="en-US" sz="206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what you want to discuss.</a:t>
            </a:r>
            <a:endParaRPr lang="en-US" sz="206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453" name="Google Shape;453;p28"/>
          <p:cNvSpPr txBox="1"/>
          <p:nvPr/>
        </p:nvSpPr>
        <p:spPr>
          <a:xfrm>
            <a:off x="13605805" y="8548602"/>
            <a:ext cx="3933068" cy="709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Briefly elaborate on</a:t>
            </a:r>
            <a:endParaRPr lang="en-US" sz="206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what you want to discuss.</a:t>
            </a:r>
            <a:endParaRPr lang="en-US" sz="206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/>
          <p:nvPr/>
        </p:nvSpPr>
        <p:spPr>
          <a:xfrm>
            <a:off x="9129935" y="-2149928"/>
            <a:ext cx="9774411" cy="9774411"/>
          </a:xfrm>
          <a:custGeom>
            <a:avLst/>
            <a:gdLst/>
            <a:ahLst/>
            <a:cxnLst/>
            <a:rect l="l" t="t" r="r" b="b"/>
            <a:pathLst>
              <a:path w="9774411" h="9774411" extrusionOk="0">
                <a:moveTo>
                  <a:pt x="0" y="0"/>
                </a:moveTo>
                <a:lnTo>
                  <a:pt x="9774411" y="0"/>
                </a:lnTo>
                <a:lnTo>
                  <a:pt x="9774411" y="9774410"/>
                </a:lnTo>
                <a:lnTo>
                  <a:pt x="0" y="9774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459" name="Google Shape;459;p29"/>
          <p:cNvSpPr/>
          <p:nvPr/>
        </p:nvSpPr>
        <p:spPr>
          <a:xfrm flipH="1">
            <a:off x="-616346" y="-2149928"/>
            <a:ext cx="9774411" cy="9774411"/>
          </a:xfrm>
          <a:custGeom>
            <a:avLst/>
            <a:gdLst/>
            <a:ahLst/>
            <a:cxnLst/>
            <a:rect l="l" t="t" r="r" b="b"/>
            <a:pathLst>
              <a:path w="9774411" h="9774411" extrusionOk="0">
                <a:moveTo>
                  <a:pt x="9774411" y="0"/>
                </a:moveTo>
                <a:lnTo>
                  <a:pt x="0" y="0"/>
                </a:lnTo>
                <a:lnTo>
                  <a:pt x="0" y="9774410"/>
                </a:lnTo>
                <a:lnTo>
                  <a:pt x="9774411" y="9774410"/>
                </a:lnTo>
                <a:lnTo>
                  <a:pt x="9774411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460" name="Google Shape;460;p29"/>
          <p:cNvSpPr/>
          <p:nvPr/>
        </p:nvSpPr>
        <p:spPr>
          <a:xfrm>
            <a:off x="11988167" y="3241256"/>
            <a:ext cx="5578836" cy="5067282"/>
          </a:xfrm>
          <a:custGeom>
            <a:avLst/>
            <a:gdLst/>
            <a:ahLst/>
            <a:cxnLst/>
            <a:rect l="l" t="t" r="r" b="b"/>
            <a:pathLst>
              <a:path w="5578836" h="5067282" extrusionOk="0">
                <a:moveTo>
                  <a:pt x="0" y="0"/>
                </a:moveTo>
                <a:lnTo>
                  <a:pt x="5578836" y="0"/>
                </a:lnTo>
                <a:lnTo>
                  <a:pt x="5578836" y="5067282"/>
                </a:lnTo>
                <a:lnTo>
                  <a:pt x="0" y="50672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61" name="Google Shape;461;p29"/>
          <p:cNvSpPr/>
          <p:nvPr/>
        </p:nvSpPr>
        <p:spPr>
          <a:xfrm>
            <a:off x="6932847" y="4739707"/>
            <a:ext cx="3085350" cy="4977818"/>
          </a:xfrm>
          <a:custGeom>
            <a:avLst/>
            <a:gdLst/>
            <a:ahLst/>
            <a:cxnLst/>
            <a:rect l="l" t="t" r="r" b="b"/>
            <a:pathLst>
              <a:path w="3085350" h="4977818" extrusionOk="0">
                <a:moveTo>
                  <a:pt x="0" y="0"/>
                </a:moveTo>
                <a:lnTo>
                  <a:pt x="3085350" y="0"/>
                </a:lnTo>
                <a:lnTo>
                  <a:pt x="3085350" y="4977817"/>
                </a:lnTo>
                <a:lnTo>
                  <a:pt x="0" y="49778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62" name="Google Shape;462;p29"/>
          <p:cNvSpPr/>
          <p:nvPr/>
        </p:nvSpPr>
        <p:spPr>
          <a:xfrm>
            <a:off x="-616346" y="2519137"/>
            <a:ext cx="3771592" cy="6576332"/>
          </a:xfrm>
          <a:custGeom>
            <a:avLst/>
            <a:gdLst/>
            <a:ahLst/>
            <a:cxnLst/>
            <a:rect l="l" t="t" r="r" b="b"/>
            <a:pathLst>
              <a:path w="3771592" h="6576332" extrusionOk="0">
                <a:moveTo>
                  <a:pt x="0" y="0"/>
                </a:moveTo>
                <a:lnTo>
                  <a:pt x="3771592" y="0"/>
                </a:lnTo>
                <a:lnTo>
                  <a:pt x="3771592" y="6576332"/>
                </a:lnTo>
                <a:lnTo>
                  <a:pt x="0" y="6576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63" name="Google Shape;463;p29"/>
          <p:cNvSpPr txBox="1"/>
          <p:nvPr/>
        </p:nvSpPr>
        <p:spPr>
          <a:xfrm>
            <a:off x="6483629" y="2674836"/>
            <a:ext cx="5320741" cy="73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you want to discuss. 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464" name="Google Shape;464;p29"/>
          <p:cNvSpPr txBox="1"/>
          <p:nvPr/>
        </p:nvSpPr>
        <p:spPr>
          <a:xfrm>
            <a:off x="5454963" y="1019175"/>
            <a:ext cx="7378075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Round 03</a:t>
            </a:r>
            <a:endParaRPr lang="en-US" sz="75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"/>
          <p:cNvSpPr/>
          <p:nvPr/>
        </p:nvSpPr>
        <p:spPr>
          <a:xfrm>
            <a:off x="7264872" y="3424953"/>
            <a:ext cx="3758256" cy="3758239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1"/>
            <a:stretch>
              <a:fillRect l="-10325" t="-20650" r="-1032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30"/>
          <p:cNvSpPr/>
          <p:nvPr/>
        </p:nvSpPr>
        <p:spPr>
          <a:xfrm>
            <a:off x="2187212" y="3424953"/>
            <a:ext cx="3758256" cy="3758239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2"/>
            <a:stretch>
              <a:fillRect l="-24973" r="-24973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1" name="Google Shape;471;p30"/>
          <p:cNvSpPr/>
          <p:nvPr/>
        </p:nvSpPr>
        <p:spPr>
          <a:xfrm>
            <a:off x="14702940" y="1755478"/>
            <a:ext cx="4499531" cy="2857202"/>
          </a:xfrm>
          <a:custGeom>
            <a:avLst/>
            <a:gdLst/>
            <a:ahLst/>
            <a:cxnLst/>
            <a:rect l="l" t="t" r="r" b="b"/>
            <a:pathLst>
              <a:path w="4499531" h="2857202" extrusionOk="0">
                <a:moveTo>
                  <a:pt x="0" y="0"/>
                </a:moveTo>
                <a:lnTo>
                  <a:pt x="4499531" y="0"/>
                </a:lnTo>
                <a:lnTo>
                  <a:pt x="4499531" y="2857202"/>
                </a:lnTo>
                <a:lnTo>
                  <a:pt x="0" y="2857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72" name="Google Shape;472;p30"/>
          <p:cNvSpPr/>
          <p:nvPr/>
        </p:nvSpPr>
        <p:spPr>
          <a:xfrm>
            <a:off x="12342532" y="3424953"/>
            <a:ext cx="3758256" cy="3758239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/>
            <a:stretch>
              <a:fillRect t="-19835" b="-30159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30"/>
          <p:cNvSpPr/>
          <p:nvPr/>
        </p:nvSpPr>
        <p:spPr>
          <a:xfrm>
            <a:off x="0" y="5550221"/>
            <a:ext cx="2926368" cy="6396370"/>
          </a:xfrm>
          <a:custGeom>
            <a:avLst/>
            <a:gdLst/>
            <a:ahLst/>
            <a:cxnLst/>
            <a:rect l="l" t="t" r="r" b="b"/>
            <a:pathLst>
              <a:path w="2926368" h="6396370" extrusionOk="0">
                <a:moveTo>
                  <a:pt x="0" y="0"/>
                </a:moveTo>
                <a:lnTo>
                  <a:pt x="2926368" y="0"/>
                </a:lnTo>
                <a:lnTo>
                  <a:pt x="2926368" y="6396371"/>
                </a:lnTo>
                <a:lnTo>
                  <a:pt x="0" y="6396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</p:sp>
      <p:cxnSp>
        <p:nvCxnSpPr>
          <p:cNvPr id="474" name="Google Shape;474;p30"/>
          <p:cNvCxnSpPr/>
          <p:nvPr/>
        </p:nvCxnSpPr>
        <p:spPr>
          <a:xfrm>
            <a:off x="9611105" y="2097627"/>
            <a:ext cx="5543531" cy="0"/>
          </a:xfrm>
          <a:prstGeom prst="straightConnector1">
            <a:avLst/>
          </a:prstGeom>
          <a:noFill/>
          <a:ln w="76200" cap="rnd" cmpd="sng">
            <a:solidFill>
              <a:srgbClr val="5B998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5" name="Google Shape;475;p30"/>
          <p:cNvSpPr txBox="1"/>
          <p:nvPr/>
        </p:nvSpPr>
        <p:spPr>
          <a:xfrm>
            <a:off x="12278366" y="7522230"/>
            <a:ext cx="3306074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Option 03</a:t>
            </a:r>
            <a:endParaRPr lang="en-US" sz="30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76" name="Google Shape;476;p30"/>
          <p:cNvSpPr/>
          <p:nvPr/>
        </p:nvSpPr>
        <p:spPr>
          <a:xfrm flipH="1">
            <a:off x="14444540" y="5550221"/>
            <a:ext cx="4075325" cy="5336735"/>
          </a:xfrm>
          <a:custGeom>
            <a:avLst/>
            <a:gdLst/>
            <a:ahLst/>
            <a:cxnLst/>
            <a:rect l="l" t="t" r="r" b="b"/>
            <a:pathLst>
              <a:path w="4075325" h="5336735" extrusionOk="0">
                <a:moveTo>
                  <a:pt x="4075324" y="0"/>
                </a:moveTo>
                <a:lnTo>
                  <a:pt x="0" y="0"/>
                </a:lnTo>
                <a:lnTo>
                  <a:pt x="0" y="5336736"/>
                </a:lnTo>
                <a:lnTo>
                  <a:pt x="4075324" y="5336736"/>
                </a:lnTo>
                <a:lnTo>
                  <a:pt x="4075324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477" name="Google Shape;477;p30"/>
          <p:cNvSpPr/>
          <p:nvPr/>
        </p:nvSpPr>
        <p:spPr>
          <a:xfrm rot="-2304030">
            <a:off x="-1424602" y="-2772153"/>
            <a:ext cx="4716103" cy="4114800"/>
          </a:xfrm>
          <a:custGeom>
            <a:avLst/>
            <a:gdLst/>
            <a:ahLst/>
            <a:cxnLst/>
            <a:rect l="l" t="t" r="r" b="b"/>
            <a:pathLst>
              <a:path w="4716103" h="4114800" extrusionOk="0">
                <a:moveTo>
                  <a:pt x="0" y="0"/>
                </a:moveTo>
                <a:lnTo>
                  <a:pt x="4716104" y="0"/>
                </a:lnTo>
                <a:lnTo>
                  <a:pt x="47161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478" name="Google Shape;478;p30"/>
          <p:cNvSpPr/>
          <p:nvPr/>
        </p:nvSpPr>
        <p:spPr>
          <a:xfrm rot="1266958">
            <a:off x="16574001" y="-1651602"/>
            <a:ext cx="4716103" cy="4114800"/>
          </a:xfrm>
          <a:custGeom>
            <a:avLst/>
            <a:gdLst/>
            <a:ahLst/>
            <a:cxnLst/>
            <a:rect l="l" t="t" r="r" b="b"/>
            <a:pathLst>
              <a:path w="4716103" h="4114800" extrusionOk="0">
                <a:moveTo>
                  <a:pt x="0" y="0"/>
                </a:moveTo>
                <a:lnTo>
                  <a:pt x="4716103" y="0"/>
                </a:lnTo>
                <a:lnTo>
                  <a:pt x="47161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479" name="Google Shape;479;p30"/>
          <p:cNvSpPr txBox="1"/>
          <p:nvPr/>
        </p:nvSpPr>
        <p:spPr>
          <a:xfrm>
            <a:off x="7490963" y="7522230"/>
            <a:ext cx="3306074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Option 02</a:t>
            </a:r>
            <a:endParaRPr lang="en-US" sz="30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80" name="Google Shape;480;p30"/>
          <p:cNvSpPr txBox="1"/>
          <p:nvPr/>
        </p:nvSpPr>
        <p:spPr>
          <a:xfrm>
            <a:off x="2413303" y="7522230"/>
            <a:ext cx="3306074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Option 01</a:t>
            </a:r>
            <a:endParaRPr lang="en-US" sz="30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81" name="Google Shape;481;p30"/>
          <p:cNvSpPr txBox="1"/>
          <p:nvPr/>
        </p:nvSpPr>
        <p:spPr>
          <a:xfrm>
            <a:off x="1671636" y="1276471"/>
            <a:ext cx="6553534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Question 01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482" name="Google Shape;482;p30"/>
          <p:cNvSpPr txBox="1"/>
          <p:nvPr/>
        </p:nvSpPr>
        <p:spPr>
          <a:xfrm>
            <a:off x="9656780" y="1503066"/>
            <a:ext cx="5452181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Most popular desserts</a:t>
            </a:r>
            <a:endParaRPr lang="en-US" sz="32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>
            <a:off x="0" y="6364719"/>
            <a:ext cx="18287996" cy="3922281"/>
            <a:chOff x="0" y="-47625"/>
            <a:chExt cx="4816592" cy="1033029"/>
          </a:xfrm>
        </p:grpSpPr>
        <p:sp>
          <p:nvSpPr>
            <p:cNvPr id="488" name="Google Shape;488;p31"/>
            <p:cNvSpPr/>
            <p:nvPr/>
          </p:nvSpPr>
          <p:spPr>
            <a:xfrm>
              <a:off x="0" y="0"/>
              <a:ext cx="4816592" cy="985404"/>
            </a:xfrm>
            <a:custGeom>
              <a:avLst/>
              <a:gdLst/>
              <a:ahLst/>
              <a:cxnLst/>
              <a:rect l="l" t="t" r="r" b="b"/>
              <a:pathLst>
                <a:path w="4816592" h="985404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985404"/>
                  </a:lnTo>
                  <a:lnTo>
                    <a:pt x="0" y="985404"/>
                  </a:lnTo>
                  <a:close/>
                </a:path>
              </a:pathLst>
            </a:custGeom>
            <a:solidFill>
              <a:srgbClr val="2A60A0"/>
            </a:solidFill>
            <a:ln>
              <a:noFill/>
            </a:ln>
          </p:spPr>
        </p:sp>
        <p:sp>
          <p:nvSpPr>
            <p:cNvPr id="489" name="Google Shape;489;p3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31"/>
          <p:cNvSpPr/>
          <p:nvPr/>
        </p:nvSpPr>
        <p:spPr>
          <a:xfrm rot="-2223645">
            <a:off x="-480626" y="2141773"/>
            <a:ext cx="3658975" cy="3668145"/>
          </a:xfrm>
          <a:custGeom>
            <a:avLst/>
            <a:gdLst/>
            <a:ahLst/>
            <a:cxnLst/>
            <a:rect l="l" t="t" r="r" b="b"/>
            <a:pathLst>
              <a:path w="3658975" h="3668145" extrusionOk="0">
                <a:moveTo>
                  <a:pt x="0" y="0"/>
                </a:moveTo>
                <a:lnTo>
                  <a:pt x="3658975" y="0"/>
                </a:lnTo>
                <a:lnTo>
                  <a:pt x="3658975" y="3668145"/>
                </a:lnTo>
                <a:lnTo>
                  <a:pt x="0" y="3668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491" name="Google Shape;491;p31"/>
          <p:cNvSpPr/>
          <p:nvPr/>
        </p:nvSpPr>
        <p:spPr>
          <a:xfrm rot="-2223645">
            <a:off x="3622759" y="3587845"/>
            <a:ext cx="3658975" cy="3668145"/>
          </a:xfrm>
          <a:custGeom>
            <a:avLst/>
            <a:gdLst/>
            <a:ahLst/>
            <a:cxnLst/>
            <a:rect l="l" t="t" r="r" b="b"/>
            <a:pathLst>
              <a:path w="3658975" h="3668145" extrusionOk="0">
                <a:moveTo>
                  <a:pt x="0" y="0"/>
                </a:moveTo>
                <a:lnTo>
                  <a:pt x="3658975" y="0"/>
                </a:lnTo>
                <a:lnTo>
                  <a:pt x="3658975" y="3668145"/>
                </a:lnTo>
                <a:lnTo>
                  <a:pt x="0" y="3668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492" name="Google Shape;492;p31"/>
          <p:cNvSpPr/>
          <p:nvPr/>
        </p:nvSpPr>
        <p:spPr>
          <a:xfrm>
            <a:off x="7872633" y="3225519"/>
            <a:ext cx="2542734" cy="6664517"/>
          </a:xfrm>
          <a:custGeom>
            <a:avLst/>
            <a:gdLst/>
            <a:ahLst/>
            <a:cxnLst/>
            <a:rect l="l" t="t" r="r" b="b"/>
            <a:pathLst>
              <a:path w="2542734" h="6664517" extrusionOk="0">
                <a:moveTo>
                  <a:pt x="0" y="0"/>
                </a:moveTo>
                <a:lnTo>
                  <a:pt x="2542734" y="0"/>
                </a:lnTo>
                <a:lnTo>
                  <a:pt x="2542734" y="6664517"/>
                </a:lnTo>
                <a:lnTo>
                  <a:pt x="0" y="66645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93" name="Google Shape;493;p31"/>
          <p:cNvSpPr/>
          <p:nvPr/>
        </p:nvSpPr>
        <p:spPr>
          <a:xfrm rot="-2223645">
            <a:off x="1315721" y="6582200"/>
            <a:ext cx="3658975" cy="3668145"/>
          </a:xfrm>
          <a:custGeom>
            <a:avLst/>
            <a:gdLst/>
            <a:ahLst/>
            <a:cxnLst/>
            <a:rect l="l" t="t" r="r" b="b"/>
            <a:pathLst>
              <a:path w="3658975" h="3668145" extrusionOk="0">
                <a:moveTo>
                  <a:pt x="0" y="0"/>
                </a:moveTo>
                <a:lnTo>
                  <a:pt x="3658974" y="0"/>
                </a:lnTo>
                <a:lnTo>
                  <a:pt x="3658974" y="3668145"/>
                </a:lnTo>
                <a:lnTo>
                  <a:pt x="0" y="3668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grpSp>
        <p:nvGrpSpPr>
          <p:cNvPr id="494" name="Google Shape;494;p31"/>
          <p:cNvGrpSpPr/>
          <p:nvPr/>
        </p:nvGrpSpPr>
        <p:grpSpPr>
          <a:xfrm>
            <a:off x="2104711" y="3616995"/>
            <a:ext cx="4265344" cy="5242957"/>
            <a:chOff x="0" y="-47625"/>
            <a:chExt cx="1123383" cy="1380861"/>
          </a:xfrm>
        </p:grpSpPr>
        <p:sp>
          <p:nvSpPr>
            <p:cNvPr id="495" name="Google Shape;495;p31"/>
            <p:cNvSpPr/>
            <p:nvPr/>
          </p:nvSpPr>
          <p:spPr>
            <a:xfrm>
              <a:off x="0" y="0"/>
              <a:ext cx="1123383" cy="1333236"/>
            </a:xfrm>
            <a:custGeom>
              <a:avLst/>
              <a:gdLst/>
              <a:ahLst/>
              <a:cxnLst/>
              <a:rect l="l" t="t" r="r" b="b"/>
              <a:pathLst>
                <a:path w="1123383" h="1333236" extrusionOk="0">
                  <a:moveTo>
                    <a:pt x="92569" y="0"/>
                  </a:moveTo>
                  <a:lnTo>
                    <a:pt x="1030814" y="0"/>
                  </a:lnTo>
                  <a:cubicBezTo>
                    <a:pt x="1055365" y="0"/>
                    <a:pt x="1078910" y="9753"/>
                    <a:pt x="1096270" y="27113"/>
                  </a:cubicBezTo>
                  <a:cubicBezTo>
                    <a:pt x="1113630" y="44473"/>
                    <a:pt x="1123383" y="68018"/>
                    <a:pt x="1123383" y="92569"/>
                  </a:cubicBezTo>
                  <a:lnTo>
                    <a:pt x="1123383" y="1240667"/>
                  </a:lnTo>
                  <a:cubicBezTo>
                    <a:pt x="1123383" y="1265218"/>
                    <a:pt x="1113630" y="1288763"/>
                    <a:pt x="1096270" y="1306123"/>
                  </a:cubicBezTo>
                  <a:cubicBezTo>
                    <a:pt x="1078910" y="1323484"/>
                    <a:pt x="1055365" y="1333236"/>
                    <a:pt x="1030814" y="1333236"/>
                  </a:cubicBezTo>
                  <a:lnTo>
                    <a:pt x="92569" y="1333236"/>
                  </a:lnTo>
                  <a:cubicBezTo>
                    <a:pt x="68018" y="1333236"/>
                    <a:pt x="44473" y="1323484"/>
                    <a:pt x="27113" y="1306123"/>
                  </a:cubicBezTo>
                  <a:cubicBezTo>
                    <a:pt x="9753" y="1288763"/>
                    <a:pt x="0" y="1265218"/>
                    <a:pt x="0" y="1240667"/>
                  </a:cubicBezTo>
                  <a:lnTo>
                    <a:pt x="0" y="92569"/>
                  </a:lnTo>
                  <a:cubicBezTo>
                    <a:pt x="0" y="68018"/>
                    <a:pt x="9753" y="44473"/>
                    <a:pt x="27113" y="27113"/>
                  </a:cubicBezTo>
                  <a:cubicBezTo>
                    <a:pt x="44473" y="9753"/>
                    <a:pt x="68018" y="0"/>
                    <a:pt x="92569" y="0"/>
                  </a:cubicBezTo>
                  <a:close/>
                </a:path>
              </a:pathLst>
            </a:custGeom>
            <a:solidFill>
              <a:srgbClr val="A6E1D8"/>
            </a:solidFill>
            <a:ln w="190500" cap="flat" cmpd="sng">
              <a:solidFill>
                <a:srgbClr val="DD3D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3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31"/>
          <p:cNvGrpSpPr/>
          <p:nvPr/>
        </p:nvGrpSpPr>
        <p:grpSpPr>
          <a:xfrm>
            <a:off x="11599850" y="3616995"/>
            <a:ext cx="4265344" cy="5242957"/>
            <a:chOff x="0" y="-47625"/>
            <a:chExt cx="1123383" cy="1380861"/>
          </a:xfrm>
        </p:grpSpPr>
        <p:sp>
          <p:nvSpPr>
            <p:cNvPr id="498" name="Google Shape;498;p31"/>
            <p:cNvSpPr/>
            <p:nvPr/>
          </p:nvSpPr>
          <p:spPr>
            <a:xfrm>
              <a:off x="0" y="0"/>
              <a:ext cx="1123383" cy="1333236"/>
            </a:xfrm>
            <a:custGeom>
              <a:avLst/>
              <a:gdLst/>
              <a:ahLst/>
              <a:cxnLst/>
              <a:rect l="l" t="t" r="r" b="b"/>
              <a:pathLst>
                <a:path w="1123383" h="1333236" extrusionOk="0">
                  <a:moveTo>
                    <a:pt x="92569" y="0"/>
                  </a:moveTo>
                  <a:lnTo>
                    <a:pt x="1030814" y="0"/>
                  </a:lnTo>
                  <a:cubicBezTo>
                    <a:pt x="1055365" y="0"/>
                    <a:pt x="1078910" y="9753"/>
                    <a:pt x="1096270" y="27113"/>
                  </a:cubicBezTo>
                  <a:cubicBezTo>
                    <a:pt x="1113630" y="44473"/>
                    <a:pt x="1123383" y="68018"/>
                    <a:pt x="1123383" y="92569"/>
                  </a:cubicBezTo>
                  <a:lnTo>
                    <a:pt x="1123383" y="1240667"/>
                  </a:lnTo>
                  <a:cubicBezTo>
                    <a:pt x="1123383" y="1265218"/>
                    <a:pt x="1113630" y="1288763"/>
                    <a:pt x="1096270" y="1306123"/>
                  </a:cubicBezTo>
                  <a:cubicBezTo>
                    <a:pt x="1078910" y="1323484"/>
                    <a:pt x="1055365" y="1333236"/>
                    <a:pt x="1030814" y="1333236"/>
                  </a:cubicBezTo>
                  <a:lnTo>
                    <a:pt x="92569" y="1333236"/>
                  </a:lnTo>
                  <a:cubicBezTo>
                    <a:pt x="68018" y="1333236"/>
                    <a:pt x="44473" y="1323484"/>
                    <a:pt x="27113" y="1306123"/>
                  </a:cubicBezTo>
                  <a:cubicBezTo>
                    <a:pt x="9753" y="1288763"/>
                    <a:pt x="0" y="1265218"/>
                    <a:pt x="0" y="1240667"/>
                  </a:cubicBezTo>
                  <a:lnTo>
                    <a:pt x="0" y="92569"/>
                  </a:lnTo>
                  <a:cubicBezTo>
                    <a:pt x="0" y="68018"/>
                    <a:pt x="9753" y="44473"/>
                    <a:pt x="27113" y="27113"/>
                  </a:cubicBezTo>
                  <a:cubicBezTo>
                    <a:pt x="44473" y="9753"/>
                    <a:pt x="68018" y="0"/>
                    <a:pt x="92569" y="0"/>
                  </a:cubicBezTo>
                  <a:close/>
                </a:path>
              </a:pathLst>
            </a:custGeom>
            <a:solidFill>
              <a:srgbClr val="A6E1D8"/>
            </a:solidFill>
            <a:ln w="190500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3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31"/>
          <p:cNvGrpSpPr/>
          <p:nvPr/>
        </p:nvGrpSpPr>
        <p:grpSpPr>
          <a:xfrm>
            <a:off x="-396607" y="-1580955"/>
            <a:ext cx="14253988" cy="2990655"/>
            <a:chOff x="0" y="-165217"/>
            <a:chExt cx="19005317" cy="3987540"/>
          </a:xfrm>
        </p:grpSpPr>
        <p:grpSp>
          <p:nvGrpSpPr>
            <p:cNvPr id="501" name="Google Shape;501;p31"/>
            <p:cNvGrpSpPr/>
            <p:nvPr/>
          </p:nvGrpSpPr>
          <p:grpSpPr>
            <a:xfrm>
              <a:off x="0" y="-165217"/>
              <a:ext cx="2819706" cy="3987540"/>
              <a:chOff x="0" y="-47625"/>
              <a:chExt cx="812800" cy="1149437"/>
            </a:xfrm>
          </p:grpSpPr>
          <p:sp>
            <p:nvSpPr>
              <p:cNvPr id="502" name="Google Shape;502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DD3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" name="Google Shape;504;p31"/>
            <p:cNvGrpSpPr/>
            <p:nvPr/>
          </p:nvGrpSpPr>
          <p:grpSpPr>
            <a:xfrm>
              <a:off x="9714061" y="-165217"/>
              <a:ext cx="2819706" cy="3987540"/>
              <a:chOff x="0" y="-47625"/>
              <a:chExt cx="812800" cy="1149437"/>
            </a:xfrm>
          </p:grpSpPr>
          <p:sp>
            <p:nvSpPr>
              <p:cNvPr id="505" name="Google Shape;505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DD3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31"/>
            <p:cNvGrpSpPr/>
            <p:nvPr/>
          </p:nvGrpSpPr>
          <p:grpSpPr>
            <a:xfrm>
              <a:off x="4852679" y="-165217"/>
              <a:ext cx="2819706" cy="3987540"/>
              <a:chOff x="0" y="-47625"/>
              <a:chExt cx="812800" cy="1149437"/>
            </a:xfrm>
          </p:grpSpPr>
          <p:sp>
            <p:nvSpPr>
              <p:cNvPr id="508" name="Google Shape;508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p31"/>
            <p:cNvGrpSpPr/>
            <p:nvPr/>
          </p:nvGrpSpPr>
          <p:grpSpPr>
            <a:xfrm>
              <a:off x="14566740" y="-165217"/>
              <a:ext cx="2819706" cy="3987540"/>
              <a:chOff x="0" y="-47625"/>
              <a:chExt cx="812800" cy="1149437"/>
            </a:xfrm>
          </p:grpSpPr>
          <p:sp>
            <p:nvSpPr>
              <p:cNvPr id="511" name="Google Shape;511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" name="Google Shape;513;p31"/>
            <p:cNvGrpSpPr/>
            <p:nvPr/>
          </p:nvGrpSpPr>
          <p:grpSpPr>
            <a:xfrm>
              <a:off x="1618871" y="-165217"/>
              <a:ext cx="2819706" cy="3987540"/>
              <a:chOff x="0" y="-47625"/>
              <a:chExt cx="812800" cy="1149437"/>
            </a:xfrm>
          </p:grpSpPr>
          <p:sp>
            <p:nvSpPr>
              <p:cNvPr id="514" name="Google Shape;514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6" name="Google Shape;516;p31"/>
            <p:cNvGrpSpPr/>
            <p:nvPr/>
          </p:nvGrpSpPr>
          <p:grpSpPr>
            <a:xfrm>
              <a:off x="11332932" y="-165217"/>
              <a:ext cx="2819706" cy="3987540"/>
              <a:chOff x="0" y="-47625"/>
              <a:chExt cx="812800" cy="1149437"/>
            </a:xfrm>
          </p:grpSpPr>
          <p:sp>
            <p:nvSpPr>
              <p:cNvPr id="517" name="Google Shape;517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9" name="Google Shape;519;p31"/>
            <p:cNvGrpSpPr/>
            <p:nvPr/>
          </p:nvGrpSpPr>
          <p:grpSpPr>
            <a:xfrm>
              <a:off x="6471550" y="-165217"/>
              <a:ext cx="2819706" cy="3987540"/>
              <a:chOff x="0" y="-47625"/>
              <a:chExt cx="812800" cy="1149437"/>
            </a:xfrm>
          </p:grpSpPr>
          <p:sp>
            <p:nvSpPr>
              <p:cNvPr id="520" name="Google Shape;520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DD3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" name="Google Shape;521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2" name="Google Shape;522;p31"/>
            <p:cNvGrpSpPr/>
            <p:nvPr/>
          </p:nvGrpSpPr>
          <p:grpSpPr>
            <a:xfrm>
              <a:off x="16185611" y="-165217"/>
              <a:ext cx="2819706" cy="3987540"/>
              <a:chOff x="0" y="-47625"/>
              <a:chExt cx="812800" cy="1149437"/>
            </a:xfrm>
          </p:grpSpPr>
          <p:sp>
            <p:nvSpPr>
              <p:cNvPr id="523" name="Google Shape;523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DD3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" name="Google Shape;524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5" name="Google Shape;525;p31"/>
            <p:cNvGrpSpPr/>
            <p:nvPr/>
          </p:nvGrpSpPr>
          <p:grpSpPr>
            <a:xfrm>
              <a:off x="3232954" y="-165217"/>
              <a:ext cx="2819706" cy="3987540"/>
              <a:chOff x="0" y="-47625"/>
              <a:chExt cx="812800" cy="1149437"/>
            </a:xfrm>
          </p:grpSpPr>
          <p:sp>
            <p:nvSpPr>
              <p:cNvPr id="526" name="Google Shape;526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DD3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" name="Google Shape;528;p31"/>
            <p:cNvGrpSpPr/>
            <p:nvPr/>
          </p:nvGrpSpPr>
          <p:grpSpPr>
            <a:xfrm>
              <a:off x="12947015" y="-165217"/>
              <a:ext cx="2819706" cy="3987540"/>
              <a:chOff x="0" y="-47625"/>
              <a:chExt cx="812800" cy="1149437"/>
            </a:xfrm>
          </p:grpSpPr>
          <p:sp>
            <p:nvSpPr>
              <p:cNvPr id="529" name="Google Shape;529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DD3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0" name="Google Shape;530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1" name="Google Shape;531;p31"/>
            <p:cNvGrpSpPr/>
            <p:nvPr/>
          </p:nvGrpSpPr>
          <p:grpSpPr>
            <a:xfrm>
              <a:off x="8094336" y="-165217"/>
              <a:ext cx="2819706" cy="3987540"/>
              <a:chOff x="0" y="-47625"/>
              <a:chExt cx="812800" cy="1149437"/>
            </a:xfrm>
          </p:grpSpPr>
          <p:sp>
            <p:nvSpPr>
              <p:cNvPr id="532" name="Google Shape;532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4" name="Google Shape;534;p31"/>
          <p:cNvSpPr/>
          <p:nvPr/>
        </p:nvSpPr>
        <p:spPr>
          <a:xfrm rot="921862">
            <a:off x="13962652" y="1202930"/>
            <a:ext cx="5110281" cy="2229360"/>
          </a:xfrm>
          <a:custGeom>
            <a:avLst/>
            <a:gdLst/>
            <a:ahLst/>
            <a:cxnLst/>
            <a:rect l="l" t="t" r="r" b="b"/>
            <a:pathLst>
              <a:path w="5110281" h="2229360" extrusionOk="0">
                <a:moveTo>
                  <a:pt x="0" y="0"/>
                </a:moveTo>
                <a:lnTo>
                  <a:pt x="5110281" y="0"/>
                </a:lnTo>
                <a:lnTo>
                  <a:pt x="5110281" y="2229360"/>
                </a:lnTo>
                <a:lnTo>
                  <a:pt x="0" y="22293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535" name="Google Shape;535;p31"/>
          <p:cNvGrpSpPr/>
          <p:nvPr/>
        </p:nvGrpSpPr>
        <p:grpSpPr>
          <a:xfrm>
            <a:off x="12957395" y="-1580955"/>
            <a:ext cx="13039835" cy="2990655"/>
            <a:chOff x="0" y="-165217"/>
            <a:chExt cx="17386446" cy="3987540"/>
          </a:xfrm>
        </p:grpSpPr>
        <p:grpSp>
          <p:nvGrpSpPr>
            <p:cNvPr id="536" name="Google Shape;536;p31"/>
            <p:cNvGrpSpPr/>
            <p:nvPr/>
          </p:nvGrpSpPr>
          <p:grpSpPr>
            <a:xfrm>
              <a:off x="8095190" y="-165217"/>
              <a:ext cx="2819706" cy="3987540"/>
              <a:chOff x="0" y="-47625"/>
              <a:chExt cx="812800" cy="1149437"/>
            </a:xfrm>
          </p:grpSpPr>
          <p:sp>
            <p:nvSpPr>
              <p:cNvPr id="537" name="Google Shape;537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DD3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8" name="Google Shape;538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31"/>
            <p:cNvGrpSpPr/>
            <p:nvPr/>
          </p:nvGrpSpPr>
          <p:grpSpPr>
            <a:xfrm>
              <a:off x="3233808" y="-165217"/>
              <a:ext cx="2819706" cy="3987540"/>
              <a:chOff x="0" y="-47625"/>
              <a:chExt cx="812800" cy="1149437"/>
            </a:xfrm>
          </p:grpSpPr>
          <p:sp>
            <p:nvSpPr>
              <p:cNvPr id="540" name="Google Shape;540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1" name="Google Shape;541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31"/>
            <p:cNvGrpSpPr/>
            <p:nvPr/>
          </p:nvGrpSpPr>
          <p:grpSpPr>
            <a:xfrm>
              <a:off x="12947869" y="-165217"/>
              <a:ext cx="2819706" cy="3987540"/>
              <a:chOff x="0" y="-47625"/>
              <a:chExt cx="812800" cy="1149437"/>
            </a:xfrm>
          </p:grpSpPr>
          <p:sp>
            <p:nvSpPr>
              <p:cNvPr id="543" name="Google Shape;543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5" name="Google Shape;545;p31"/>
            <p:cNvGrpSpPr/>
            <p:nvPr/>
          </p:nvGrpSpPr>
          <p:grpSpPr>
            <a:xfrm>
              <a:off x="0" y="-165217"/>
              <a:ext cx="2819706" cy="3987540"/>
              <a:chOff x="0" y="-47625"/>
              <a:chExt cx="812800" cy="1149437"/>
            </a:xfrm>
          </p:grpSpPr>
          <p:sp>
            <p:nvSpPr>
              <p:cNvPr id="546" name="Google Shape;546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31"/>
            <p:cNvGrpSpPr/>
            <p:nvPr/>
          </p:nvGrpSpPr>
          <p:grpSpPr>
            <a:xfrm>
              <a:off x="9714061" y="-165217"/>
              <a:ext cx="2819706" cy="3987540"/>
              <a:chOff x="0" y="-47625"/>
              <a:chExt cx="812800" cy="1149437"/>
            </a:xfrm>
          </p:grpSpPr>
          <p:sp>
            <p:nvSpPr>
              <p:cNvPr id="549" name="Google Shape;549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31"/>
            <p:cNvGrpSpPr/>
            <p:nvPr/>
          </p:nvGrpSpPr>
          <p:grpSpPr>
            <a:xfrm>
              <a:off x="4852679" y="-165217"/>
              <a:ext cx="2819706" cy="3987540"/>
              <a:chOff x="0" y="-47625"/>
              <a:chExt cx="812800" cy="1149437"/>
            </a:xfrm>
          </p:grpSpPr>
          <p:sp>
            <p:nvSpPr>
              <p:cNvPr id="552" name="Google Shape;552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DD3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4" name="Google Shape;554;p31"/>
            <p:cNvGrpSpPr/>
            <p:nvPr/>
          </p:nvGrpSpPr>
          <p:grpSpPr>
            <a:xfrm>
              <a:off x="14566740" y="-165217"/>
              <a:ext cx="2819706" cy="3987540"/>
              <a:chOff x="0" y="-47625"/>
              <a:chExt cx="812800" cy="1149437"/>
            </a:xfrm>
          </p:grpSpPr>
          <p:sp>
            <p:nvSpPr>
              <p:cNvPr id="555" name="Google Shape;555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DD3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31"/>
            <p:cNvGrpSpPr/>
            <p:nvPr/>
          </p:nvGrpSpPr>
          <p:grpSpPr>
            <a:xfrm>
              <a:off x="1614083" y="-165217"/>
              <a:ext cx="2819706" cy="3987540"/>
              <a:chOff x="0" y="-47625"/>
              <a:chExt cx="812800" cy="1149437"/>
            </a:xfrm>
          </p:grpSpPr>
          <p:sp>
            <p:nvSpPr>
              <p:cNvPr id="558" name="Google Shape;558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DD3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0" name="Google Shape;560;p31"/>
            <p:cNvGrpSpPr/>
            <p:nvPr/>
          </p:nvGrpSpPr>
          <p:grpSpPr>
            <a:xfrm>
              <a:off x="11328144" y="-165217"/>
              <a:ext cx="2819706" cy="3987540"/>
              <a:chOff x="0" y="-47625"/>
              <a:chExt cx="812800" cy="1149437"/>
            </a:xfrm>
          </p:grpSpPr>
          <p:sp>
            <p:nvSpPr>
              <p:cNvPr id="561" name="Google Shape;561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DD3D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3" name="Google Shape;563;p31"/>
            <p:cNvGrpSpPr/>
            <p:nvPr/>
          </p:nvGrpSpPr>
          <p:grpSpPr>
            <a:xfrm>
              <a:off x="6475465" y="-165217"/>
              <a:ext cx="2819706" cy="3987540"/>
              <a:chOff x="0" y="-47625"/>
              <a:chExt cx="812800" cy="1149437"/>
            </a:xfrm>
          </p:grpSpPr>
          <p:sp>
            <p:nvSpPr>
              <p:cNvPr id="564" name="Google Shape;564;p31"/>
              <p:cNvSpPr/>
              <p:nvPr/>
            </p:nvSpPr>
            <p:spPr>
              <a:xfrm>
                <a:off x="0" y="0"/>
                <a:ext cx="466897" cy="1101812"/>
              </a:xfrm>
              <a:custGeom>
                <a:avLst/>
                <a:gdLst/>
                <a:ahLst/>
                <a:cxnLst/>
                <a:rect l="l" t="t" r="r" b="b"/>
                <a:pathLst>
                  <a:path w="466897" h="1101812" extrusionOk="0">
                    <a:moveTo>
                      <a:pt x="233449" y="0"/>
                    </a:moveTo>
                    <a:lnTo>
                      <a:pt x="233449" y="0"/>
                    </a:lnTo>
                    <a:cubicBezTo>
                      <a:pt x="362379" y="0"/>
                      <a:pt x="466897" y="104518"/>
                      <a:pt x="466897" y="233449"/>
                    </a:cubicBezTo>
                    <a:lnTo>
                      <a:pt x="466897" y="868363"/>
                    </a:lnTo>
                    <a:cubicBezTo>
                      <a:pt x="466897" y="997293"/>
                      <a:pt x="362379" y="1101812"/>
                      <a:pt x="233449" y="1101812"/>
                    </a:cubicBezTo>
                    <a:lnTo>
                      <a:pt x="233449" y="1101812"/>
                    </a:lnTo>
                    <a:cubicBezTo>
                      <a:pt x="104518" y="1101812"/>
                      <a:pt x="0" y="997293"/>
                      <a:pt x="0" y="868363"/>
                    </a:cubicBezTo>
                    <a:lnTo>
                      <a:pt x="0" y="233449"/>
                    </a:lnTo>
                    <a:cubicBezTo>
                      <a:pt x="0" y="104518"/>
                      <a:pt x="104518" y="0"/>
                      <a:pt x="233449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31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6" name="Google Shape;566;p31"/>
          <p:cNvSpPr txBox="1"/>
          <p:nvPr/>
        </p:nvSpPr>
        <p:spPr>
          <a:xfrm>
            <a:off x="4498306" y="1769922"/>
            <a:ext cx="929138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Total Scoreboard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567" name="Google Shape;567;p31"/>
          <p:cNvSpPr txBox="1"/>
          <p:nvPr/>
        </p:nvSpPr>
        <p:spPr>
          <a:xfrm>
            <a:off x="3405084" y="4942999"/>
            <a:ext cx="1664598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35</a:t>
            </a:r>
            <a:endParaRPr lang="en-US" sz="107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568" name="Google Shape;568;p31"/>
          <p:cNvSpPr txBox="1"/>
          <p:nvPr/>
        </p:nvSpPr>
        <p:spPr>
          <a:xfrm>
            <a:off x="12957395" y="4942999"/>
            <a:ext cx="1664598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17</a:t>
            </a:r>
            <a:endParaRPr lang="en-US" sz="107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569" name="Google Shape;569;p31"/>
          <p:cNvSpPr txBox="1"/>
          <p:nvPr/>
        </p:nvSpPr>
        <p:spPr>
          <a:xfrm>
            <a:off x="3022520" y="6782657"/>
            <a:ext cx="242972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The Browns</a:t>
            </a:r>
            <a:endParaRPr lang="en-US" sz="219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570" name="Google Shape;570;p31"/>
          <p:cNvSpPr txBox="1"/>
          <p:nvPr/>
        </p:nvSpPr>
        <p:spPr>
          <a:xfrm>
            <a:off x="12574830" y="6782657"/>
            <a:ext cx="242972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The Williams</a:t>
            </a:r>
            <a:endParaRPr lang="en-US" sz="219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1180494" y="1376363"/>
            <a:ext cx="15927012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How to Use This Presentation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04" name="Google Shape;104;p14"/>
          <p:cNvSpPr/>
          <p:nvPr/>
        </p:nvSpPr>
        <p:spPr>
          <a:xfrm flipH="1">
            <a:off x="807495" y="733425"/>
            <a:ext cx="1126998" cy="1943100"/>
          </a:xfrm>
          <a:custGeom>
            <a:avLst/>
            <a:gdLst/>
            <a:ahLst/>
            <a:cxnLst/>
            <a:rect l="l" t="t" r="r" b="b"/>
            <a:pathLst>
              <a:path w="1126998" h="1943100" extrusionOk="0">
                <a:moveTo>
                  <a:pt x="1126998" y="0"/>
                </a:moveTo>
                <a:lnTo>
                  <a:pt x="0" y="0"/>
                </a:lnTo>
                <a:lnTo>
                  <a:pt x="0" y="1943100"/>
                </a:lnTo>
                <a:lnTo>
                  <a:pt x="1126998" y="1943100"/>
                </a:lnTo>
                <a:lnTo>
                  <a:pt x="1126998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05" name="Google Shape;105;p14"/>
          <p:cNvSpPr/>
          <p:nvPr/>
        </p:nvSpPr>
        <p:spPr>
          <a:xfrm>
            <a:off x="16284940" y="900430"/>
            <a:ext cx="1312158" cy="1936765"/>
          </a:xfrm>
          <a:custGeom>
            <a:avLst/>
            <a:gdLst/>
            <a:ahLst/>
            <a:cxnLst/>
            <a:rect l="l" t="t" r="r" b="b"/>
            <a:pathLst>
              <a:path w="1312158" h="1936765" extrusionOk="0">
                <a:moveTo>
                  <a:pt x="0" y="0"/>
                </a:moveTo>
                <a:lnTo>
                  <a:pt x="1312158" y="0"/>
                </a:lnTo>
                <a:lnTo>
                  <a:pt x="1312158" y="1936765"/>
                </a:lnTo>
                <a:lnTo>
                  <a:pt x="0" y="1936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grpSp>
        <p:nvGrpSpPr>
          <p:cNvPr id="106" name="Google Shape;106;p14"/>
          <p:cNvGrpSpPr/>
          <p:nvPr/>
        </p:nvGrpSpPr>
        <p:grpSpPr>
          <a:xfrm>
            <a:off x="-513284" y="3530240"/>
            <a:ext cx="19314568" cy="7216912"/>
            <a:chOff x="0" y="-47625"/>
            <a:chExt cx="5086964" cy="1900750"/>
          </a:xfrm>
        </p:grpSpPr>
        <p:sp>
          <p:nvSpPr>
            <p:cNvPr id="107" name="Google Shape;107;p14"/>
            <p:cNvSpPr/>
            <p:nvPr/>
          </p:nvSpPr>
          <p:spPr>
            <a:xfrm>
              <a:off x="0" y="0"/>
              <a:ext cx="5086964" cy="1853125"/>
            </a:xfrm>
            <a:custGeom>
              <a:avLst/>
              <a:gdLst/>
              <a:ahLst/>
              <a:cxnLst/>
              <a:rect l="l" t="t" r="r" b="b"/>
              <a:pathLst>
                <a:path w="5086964" h="1853125" extrusionOk="0">
                  <a:moveTo>
                    <a:pt x="0" y="0"/>
                  </a:moveTo>
                  <a:lnTo>
                    <a:pt x="5086964" y="0"/>
                  </a:lnTo>
                  <a:lnTo>
                    <a:pt x="5086964" y="1853125"/>
                  </a:lnTo>
                  <a:lnTo>
                    <a:pt x="0" y="1853125"/>
                  </a:lnTo>
                  <a:close/>
                </a:path>
              </a:pathLst>
            </a:custGeom>
            <a:solidFill>
              <a:srgbClr val="2A60A0"/>
            </a:solidFill>
            <a:ln>
              <a:noFill/>
            </a:ln>
          </p:spPr>
        </p:sp>
        <p:sp>
          <p:nvSpPr>
            <p:cNvPr id="108" name="Google Shape;108;p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1028700" y="4747519"/>
            <a:ext cx="4705775" cy="3266928"/>
            <a:chOff x="0" y="-47625"/>
            <a:chExt cx="1239381" cy="860425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0"/>
              <a:ext cx="1239381" cy="173127"/>
            </a:xfrm>
            <a:custGeom>
              <a:avLst/>
              <a:gdLst/>
              <a:ahLst/>
              <a:cxnLst/>
              <a:rect l="l" t="t" r="r" b="b"/>
              <a:pathLst>
                <a:path w="1239381" h="173127" extrusionOk="0">
                  <a:moveTo>
                    <a:pt x="83905" y="0"/>
                  </a:moveTo>
                  <a:lnTo>
                    <a:pt x="1155476" y="0"/>
                  </a:lnTo>
                  <a:cubicBezTo>
                    <a:pt x="1201815" y="0"/>
                    <a:pt x="1239381" y="37566"/>
                    <a:pt x="1239381" y="83905"/>
                  </a:cubicBezTo>
                  <a:lnTo>
                    <a:pt x="1239381" y="89222"/>
                  </a:lnTo>
                  <a:cubicBezTo>
                    <a:pt x="1239381" y="135562"/>
                    <a:pt x="1201815" y="173127"/>
                    <a:pt x="1155476" y="173127"/>
                  </a:cubicBezTo>
                  <a:lnTo>
                    <a:pt x="83905" y="173127"/>
                  </a:lnTo>
                  <a:cubicBezTo>
                    <a:pt x="37566" y="173127"/>
                    <a:pt x="0" y="135562"/>
                    <a:pt x="0" y="89222"/>
                  </a:cubicBezTo>
                  <a:lnTo>
                    <a:pt x="0" y="83905"/>
                  </a:lnTo>
                  <a:cubicBezTo>
                    <a:pt x="0" y="37566"/>
                    <a:pt x="37566" y="0"/>
                    <a:pt x="83905" y="0"/>
                  </a:cubicBezTo>
                  <a:close/>
                </a:path>
              </a:pathLst>
            </a:custGeom>
            <a:solidFill>
              <a:srgbClr val="ED7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6791113" y="4747519"/>
            <a:ext cx="4705775" cy="3266928"/>
            <a:chOff x="0" y="-47625"/>
            <a:chExt cx="1239381" cy="860425"/>
          </a:xfrm>
        </p:grpSpPr>
        <p:sp>
          <p:nvSpPr>
            <p:cNvPr id="113" name="Google Shape;113;p14"/>
            <p:cNvSpPr/>
            <p:nvPr/>
          </p:nvSpPr>
          <p:spPr>
            <a:xfrm>
              <a:off x="0" y="0"/>
              <a:ext cx="1239381" cy="173127"/>
            </a:xfrm>
            <a:custGeom>
              <a:avLst/>
              <a:gdLst/>
              <a:ahLst/>
              <a:cxnLst/>
              <a:rect l="l" t="t" r="r" b="b"/>
              <a:pathLst>
                <a:path w="1239381" h="173127" extrusionOk="0">
                  <a:moveTo>
                    <a:pt x="83905" y="0"/>
                  </a:moveTo>
                  <a:lnTo>
                    <a:pt x="1155476" y="0"/>
                  </a:lnTo>
                  <a:cubicBezTo>
                    <a:pt x="1201815" y="0"/>
                    <a:pt x="1239381" y="37566"/>
                    <a:pt x="1239381" y="83905"/>
                  </a:cubicBezTo>
                  <a:lnTo>
                    <a:pt x="1239381" y="89222"/>
                  </a:lnTo>
                  <a:cubicBezTo>
                    <a:pt x="1239381" y="135562"/>
                    <a:pt x="1201815" y="173127"/>
                    <a:pt x="1155476" y="173127"/>
                  </a:cubicBezTo>
                  <a:lnTo>
                    <a:pt x="83905" y="173127"/>
                  </a:lnTo>
                  <a:cubicBezTo>
                    <a:pt x="37566" y="173127"/>
                    <a:pt x="0" y="135562"/>
                    <a:pt x="0" y="89222"/>
                  </a:cubicBezTo>
                  <a:lnTo>
                    <a:pt x="0" y="83905"/>
                  </a:lnTo>
                  <a:cubicBezTo>
                    <a:pt x="0" y="37566"/>
                    <a:pt x="37566" y="0"/>
                    <a:pt x="83905" y="0"/>
                  </a:cubicBezTo>
                  <a:close/>
                </a:path>
              </a:pathLst>
            </a:custGeom>
            <a:solidFill>
              <a:srgbClr val="ED7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12487556" y="4747519"/>
            <a:ext cx="4705775" cy="3266928"/>
            <a:chOff x="0" y="-47625"/>
            <a:chExt cx="1239381" cy="860425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1239381" cy="173127"/>
            </a:xfrm>
            <a:custGeom>
              <a:avLst/>
              <a:gdLst/>
              <a:ahLst/>
              <a:cxnLst/>
              <a:rect l="l" t="t" r="r" b="b"/>
              <a:pathLst>
                <a:path w="1239381" h="173127" extrusionOk="0">
                  <a:moveTo>
                    <a:pt x="83905" y="0"/>
                  </a:moveTo>
                  <a:lnTo>
                    <a:pt x="1155476" y="0"/>
                  </a:lnTo>
                  <a:cubicBezTo>
                    <a:pt x="1201815" y="0"/>
                    <a:pt x="1239381" y="37566"/>
                    <a:pt x="1239381" y="83905"/>
                  </a:cubicBezTo>
                  <a:lnTo>
                    <a:pt x="1239381" y="89222"/>
                  </a:lnTo>
                  <a:cubicBezTo>
                    <a:pt x="1239381" y="135562"/>
                    <a:pt x="1201815" y="173127"/>
                    <a:pt x="1155476" y="173127"/>
                  </a:cubicBezTo>
                  <a:lnTo>
                    <a:pt x="83905" y="173127"/>
                  </a:lnTo>
                  <a:cubicBezTo>
                    <a:pt x="37566" y="173127"/>
                    <a:pt x="0" y="135562"/>
                    <a:pt x="0" y="89222"/>
                  </a:cubicBezTo>
                  <a:lnTo>
                    <a:pt x="0" y="83905"/>
                  </a:lnTo>
                  <a:cubicBezTo>
                    <a:pt x="0" y="37566"/>
                    <a:pt x="37566" y="0"/>
                    <a:pt x="83905" y="0"/>
                  </a:cubicBezTo>
                  <a:close/>
                </a:path>
              </a:pathLst>
            </a:custGeom>
            <a:solidFill>
              <a:srgbClr val="ED7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-513284" y="3387600"/>
            <a:ext cx="19314568" cy="3266915"/>
            <a:chOff x="0" y="-47625"/>
            <a:chExt cx="5086964" cy="860425"/>
          </a:xfrm>
        </p:grpSpPr>
        <p:sp>
          <p:nvSpPr>
            <p:cNvPr id="119" name="Google Shape;119;p14"/>
            <p:cNvSpPr/>
            <p:nvPr/>
          </p:nvSpPr>
          <p:spPr>
            <a:xfrm>
              <a:off x="0" y="0"/>
              <a:ext cx="5086964" cy="75136"/>
            </a:xfrm>
            <a:custGeom>
              <a:avLst/>
              <a:gdLst/>
              <a:ahLst/>
              <a:cxnLst/>
              <a:rect l="l" t="t" r="r" b="b"/>
              <a:pathLst>
                <a:path w="5086964" h="75136" extrusionOk="0">
                  <a:moveTo>
                    <a:pt x="0" y="0"/>
                  </a:moveTo>
                  <a:lnTo>
                    <a:pt x="5086964" y="0"/>
                  </a:lnTo>
                  <a:lnTo>
                    <a:pt x="5086964" y="75136"/>
                  </a:lnTo>
                  <a:lnTo>
                    <a:pt x="0" y="75136"/>
                  </a:lnTo>
                  <a:close/>
                </a:path>
              </a:pathLst>
            </a:custGeom>
            <a:solidFill>
              <a:srgbClr val="DD3D4E"/>
            </a:solidFill>
            <a:ln>
              <a:noFill/>
            </a:ln>
          </p:spPr>
        </p:sp>
        <p:sp>
          <p:nvSpPr>
            <p:cNvPr id="120" name="Google Shape;120;p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4"/>
          <p:cNvSpPr txBox="1"/>
          <p:nvPr/>
        </p:nvSpPr>
        <p:spPr>
          <a:xfrm>
            <a:off x="908984" y="6163420"/>
            <a:ext cx="5138468" cy="238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Click on the "Google Slides" button below this presentation preview. 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Click on "Make a copy."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Start editing your presentation.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You need to sign in to your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Google account.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907567" y="5009366"/>
            <a:ext cx="5141301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Google Slides</a:t>
            </a:r>
            <a:endParaRPr lang="en-US" sz="33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6749610" y="6163420"/>
            <a:ext cx="4788781" cy="2389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Click on the "PowerPoint" button below this presentation preview. 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Start editing your presentation.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Download and install the fonts used in this presentation as listed on the next page.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7424980" y="5009366"/>
            <a:ext cx="3438039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PowerPoint</a:t>
            </a:r>
            <a:endParaRPr lang="en-US" sz="33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12269793" y="6163420"/>
            <a:ext cx="5141301" cy="198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Click on the "Canva" button under this presentation preview. 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Start editing your presentation.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You need to sign in to your Canva account.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2269793" y="5009366"/>
            <a:ext cx="5141301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Canva</a:t>
            </a:r>
            <a:endParaRPr lang="en-US" sz="33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"/>
          <p:cNvSpPr/>
          <p:nvPr/>
        </p:nvSpPr>
        <p:spPr>
          <a:xfrm rot="10800000">
            <a:off x="-642177" y="5765522"/>
            <a:ext cx="9851880" cy="4918213"/>
          </a:xfrm>
          <a:custGeom>
            <a:avLst/>
            <a:gdLst/>
            <a:ahLst/>
            <a:cxnLst/>
            <a:rect l="l" t="t" r="r" b="b"/>
            <a:pathLst>
              <a:path w="9851880" h="4918213" extrusionOk="0">
                <a:moveTo>
                  <a:pt x="0" y="0"/>
                </a:moveTo>
                <a:lnTo>
                  <a:pt x="9851880" y="0"/>
                </a:lnTo>
                <a:lnTo>
                  <a:pt x="9851880" y="4918213"/>
                </a:lnTo>
                <a:lnTo>
                  <a:pt x="0" y="49182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t="-194819" r="-47180"/>
            </a:stretch>
          </a:blipFill>
          <a:ln>
            <a:noFill/>
          </a:ln>
        </p:spPr>
      </p:sp>
      <p:sp>
        <p:nvSpPr>
          <p:cNvPr id="576" name="Google Shape;576;p32"/>
          <p:cNvSpPr/>
          <p:nvPr/>
        </p:nvSpPr>
        <p:spPr>
          <a:xfrm>
            <a:off x="9209703" y="-88671"/>
            <a:ext cx="9851880" cy="4918213"/>
          </a:xfrm>
          <a:custGeom>
            <a:avLst/>
            <a:gdLst/>
            <a:ahLst/>
            <a:cxnLst/>
            <a:rect l="l" t="t" r="r" b="b"/>
            <a:pathLst>
              <a:path w="9851880" h="4918213" extrusionOk="0">
                <a:moveTo>
                  <a:pt x="0" y="0"/>
                </a:moveTo>
                <a:lnTo>
                  <a:pt x="9851880" y="0"/>
                </a:lnTo>
                <a:lnTo>
                  <a:pt x="9851880" y="4918213"/>
                </a:lnTo>
                <a:lnTo>
                  <a:pt x="0" y="49182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t="-194819" r="-47180"/>
            </a:stretch>
          </a:blipFill>
          <a:ln>
            <a:noFill/>
          </a:ln>
        </p:spPr>
      </p:sp>
      <p:sp>
        <p:nvSpPr>
          <p:cNvPr id="577" name="Google Shape;577;p32"/>
          <p:cNvSpPr/>
          <p:nvPr/>
        </p:nvSpPr>
        <p:spPr>
          <a:xfrm rot="10800000" flipH="1">
            <a:off x="9209703" y="5765522"/>
            <a:ext cx="9851880" cy="4918213"/>
          </a:xfrm>
          <a:custGeom>
            <a:avLst/>
            <a:gdLst/>
            <a:ahLst/>
            <a:cxnLst/>
            <a:rect l="l" t="t" r="r" b="b"/>
            <a:pathLst>
              <a:path w="9851880" h="4918213" extrusionOk="0">
                <a:moveTo>
                  <a:pt x="9851880" y="0"/>
                </a:moveTo>
                <a:lnTo>
                  <a:pt x="0" y="0"/>
                </a:lnTo>
                <a:lnTo>
                  <a:pt x="0" y="4918213"/>
                </a:lnTo>
                <a:lnTo>
                  <a:pt x="9851880" y="4918213"/>
                </a:lnTo>
                <a:lnTo>
                  <a:pt x="9851880" y="0"/>
                </a:lnTo>
                <a:close/>
              </a:path>
            </a:pathLst>
          </a:custGeom>
          <a:blipFill rotWithShape="1">
            <a:blip r:embed="rId1"/>
            <a:stretch>
              <a:fillRect t="-194819" r="-47180"/>
            </a:stretch>
          </a:blipFill>
          <a:ln>
            <a:noFill/>
          </a:ln>
        </p:spPr>
      </p:sp>
      <p:sp>
        <p:nvSpPr>
          <p:cNvPr id="578" name="Google Shape;578;p32"/>
          <p:cNvSpPr/>
          <p:nvPr/>
        </p:nvSpPr>
        <p:spPr>
          <a:xfrm flipH="1">
            <a:off x="-642177" y="-88671"/>
            <a:ext cx="9851880" cy="4918213"/>
          </a:xfrm>
          <a:custGeom>
            <a:avLst/>
            <a:gdLst/>
            <a:ahLst/>
            <a:cxnLst/>
            <a:rect l="l" t="t" r="r" b="b"/>
            <a:pathLst>
              <a:path w="9851880" h="4918213" extrusionOk="0">
                <a:moveTo>
                  <a:pt x="9851880" y="0"/>
                </a:moveTo>
                <a:lnTo>
                  <a:pt x="0" y="0"/>
                </a:lnTo>
                <a:lnTo>
                  <a:pt x="0" y="4918213"/>
                </a:lnTo>
                <a:lnTo>
                  <a:pt x="9851880" y="4918213"/>
                </a:lnTo>
                <a:lnTo>
                  <a:pt x="9851880" y="0"/>
                </a:lnTo>
                <a:close/>
              </a:path>
            </a:pathLst>
          </a:custGeom>
          <a:blipFill rotWithShape="1">
            <a:blip r:embed="rId1"/>
            <a:stretch>
              <a:fillRect t="-194819" r="-47180"/>
            </a:stretch>
          </a:blipFill>
          <a:ln>
            <a:noFill/>
          </a:ln>
        </p:spPr>
      </p:sp>
      <p:sp>
        <p:nvSpPr>
          <p:cNvPr id="579" name="Google Shape;579;p32"/>
          <p:cNvSpPr/>
          <p:nvPr/>
        </p:nvSpPr>
        <p:spPr>
          <a:xfrm>
            <a:off x="-1921855" y="564160"/>
            <a:ext cx="4984756" cy="5831790"/>
          </a:xfrm>
          <a:custGeom>
            <a:avLst/>
            <a:gdLst/>
            <a:ahLst/>
            <a:cxnLst/>
            <a:rect l="l" t="t" r="r" b="b"/>
            <a:pathLst>
              <a:path w="4984756" h="5831790" extrusionOk="0">
                <a:moveTo>
                  <a:pt x="0" y="0"/>
                </a:moveTo>
                <a:lnTo>
                  <a:pt x="4984756" y="0"/>
                </a:lnTo>
                <a:lnTo>
                  <a:pt x="4984756" y="5831790"/>
                </a:lnTo>
                <a:lnTo>
                  <a:pt x="0" y="5831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80" name="Google Shape;580;p32"/>
          <p:cNvSpPr/>
          <p:nvPr/>
        </p:nvSpPr>
        <p:spPr>
          <a:xfrm>
            <a:off x="11585663" y="4360316"/>
            <a:ext cx="9096106" cy="7064248"/>
          </a:xfrm>
          <a:custGeom>
            <a:avLst/>
            <a:gdLst/>
            <a:ahLst/>
            <a:cxnLst/>
            <a:rect l="l" t="t" r="r" b="b"/>
            <a:pathLst>
              <a:path w="9096106" h="7064248" extrusionOk="0">
                <a:moveTo>
                  <a:pt x="0" y="0"/>
                </a:moveTo>
                <a:lnTo>
                  <a:pt x="9096105" y="0"/>
                </a:lnTo>
                <a:lnTo>
                  <a:pt x="9096105" y="7064248"/>
                </a:lnTo>
                <a:lnTo>
                  <a:pt x="0" y="7064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581" name="Google Shape;581;p32"/>
          <p:cNvGrpSpPr/>
          <p:nvPr/>
        </p:nvGrpSpPr>
        <p:grpSpPr>
          <a:xfrm>
            <a:off x="2736246" y="1994638"/>
            <a:ext cx="12815507" cy="6116897"/>
            <a:chOff x="0" y="-47625"/>
            <a:chExt cx="3375278" cy="1611035"/>
          </a:xfrm>
        </p:grpSpPr>
        <p:sp>
          <p:nvSpPr>
            <p:cNvPr id="582" name="Google Shape;582;p32"/>
            <p:cNvSpPr/>
            <p:nvPr/>
          </p:nvSpPr>
          <p:spPr>
            <a:xfrm>
              <a:off x="0" y="0"/>
              <a:ext cx="3375278" cy="1563410"/>
            </a:xfrm>
            <a:custGeom>
              <a:avLst/>
              <a:gdLst/>
              <a:ahLst/>
              <a:cxnLst/>
              <a:rect l="l" t="t" r="r" b="b"/>
              <a:pathLst>
                <a:path w="3375278" h="1563410" extrusionOk="0">
                  <a:moveTo>
                    <a:pt x="30809" y="0"/>
                  </a:moveTo>
                  <a:lnTo>
                    <a:pt x="3344468" y="0"/>
                  </a:lnTo>
                  <a:cubicBezTo>
                    <a:pt x="3361484" y="0"/>
                    <a:pt x="3375278" y="13794"/>
                    <a:pt x="3375278" y="30809"/>
                  </a:cubicBezTo>
                  <a:lnTo>
                    <a:pt x="3375278" y="1532600"/>
                  </a:lnTo>
                  <a:cubicBezTo>
                    <a:pt x="3375278" y="1540771"/>
                    <a:pt x="3372032" y="1548608"/>
                    <a:pt x="3366254" y="1554386"/>
                  </a:cubicBezTo>
                  <a:cubicBezTo>
                    <a:pt x="3360476" y="1560164"/>
                    <a:pt x="3352640" y="1563410"/>
                    <a:pt x="3344468" y="1563410"/>
                  </a:cubicBezTo>
                  <a:lnTo>
                    <a:pt x="30809" y="1563410"/>
                  </a:lnTo>
                  <a:cubicBezTo>
                    <a:pt x="13794" y="1563410"/>
                    <a:pt x="0" y="1549616"/>
                    <a:pt x="0" y="1532600"/>
                  </a:cubicBezTo>
                  <a:lnTo>
                    <a:pt x="0" y="30809"/>
                  </a:lnTo>
                  <a:cubicBezTo>
                    <a:pt x="0" y="13794"/>
                    <a:pt x="13794" y="0"/>
                    <a:pt x="30809" y="0"/>
                  </a:cubicBezTo>
                  <a:close/>
                </a:path>
              </a:pathLst>
            </a:custGeom>
            <a:solidFill>
              <a:srgbClr val="DD3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p32"/>
          <p:cNvGrpSpPr/>
          <p:nvPr/>
        </p:nvGrpSpPr>
        <p:grpSpPr>
          <a:xfrm>
            <a:off x="3241447" y="2668579"/>
            <a:ext cx="11805106" cy="4769016"/>
            <a:chOff x="0" y="-47625"/>
            <a:chExt cx="3109164" cy="1256037"/>
          </a:xfrm>
        </p:grpSpPr>
        <p:sp>
          <p:nvSpPr>
            <p:cNvPr id="585" name="Google Shape;585;p32"/>
            <p:cNvSpPr/>
            <p:nvPr/>
          </p:nvSpPr>
          <p:spPr>
            <a:xfrm>
              <a:off x="0" y="0"/>
              <a:ext cx="3109164" cy="1208412"/>
            </a:xfrm>
            <a:custGeom>
              <a:avLst/>
              <a:gdLst/>
              <a:ahLst/>
              <a:cxnLst/>
              <a:rect l="l" t="t" r="r" b="b"/>
              <a:pathLst>
                <a:path w="3109164" h="1208412" extrusionOk="0">
                  <a:moveTo>
                    <a:pt x="0" y="0"/>
                  </a:moveTo>
                  <a:lnTo>
                    <a:pt x="3109164" y="0"/>
                  </a:lnTo>
                  <a:lnTo>
                    <a:pt x="3109164" y="1208412"/>
                  </a:lnTo>
                  <a:lnTo>
                    <a:pt x="0" y="1208412"/>
                  </a:lnTo>
                  <a:close/>
                </a:path>
              </a:pathLst>
            </a:custGeom>
            <a:solidFill>
              <a:srgbClr val="2A60A0"/>
            </a:solidFill>
            <a:ln>
              <a:noFill/>
            </a:ln>
          </p:spPr>
        </p:sp>
        <p:sp>
          <p:nvSpPr>
            <p:cNvPr id="586" name="Google Shape;586;p3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2"/>
          <p:cNvGrpSpPr/>
          <p:nvPr/>
        </p:nvGrpSpPr>
        <p:grpSpPr>
          <a:xfrm>
            <a:off x="3242006" y="2373903"/>
            <a:ext cx="11803988" cy="250558"/>
            <a:chOff x="745" y="0"/>
            <a:chExt cx="15738650" cy="334077"/>
          </a:xfrm>
        </p:grpSpPr>
        <p:grpSp>
          <p:nvGrpSpPr>
            <p:cNvPr id="588" name="Google Shape;588;p32"/>
            <p:cNvGrpSpPr/>
            <p:nvPr/>
          </p:nvGrpSpPr>
          <p:grpSpPr>
            <a:xfrm>
              <a:off x="745" y="0"/>
              <a:ext cx="332586" cy="334077"/>
              <a:chOff x="1813" y="0"/>
              <a:chExt cx="809173" cy="812800"/>
            </a:xfrm>
          </p:grpSpPr>
          <p:sp>
            <p:nvSpPr>
              <p:cNvPr id="589" name="Google Shape;589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" name="Google Shape;590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1" name="Google Shape;591;p32"/>
            <p:cNvGrpSpPr/>
            <p:nvPr/>
          </p:nvGrpSpPr>
          <p:grpSpPr>
            <a:xfrm>
              <a:off x="7336966" y="0"/>
              <a:ext cx="332586" cy="334077"/>
              <a:chOff x="1813" y="0"/>
              <a:chExt cx="809173" cy="812800"/>
            </a:xfrm>
          </p:grpSpPr>
          <p:sp>
            <p:nvSpPr>
              <p:cNvPr id="592" name="Google Shape;592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32"/>
            <p:cNvGrpSpPr/>
            <p:nvPr/>
          </p:nvGrpSpPr>
          <p:grpSpPr>
            <a:xfrm>
              <a:off x="3668855" y="0"/>
              <a:ext cx="332586" cy="334077"/>
              <a:chOff x="1813" y="0"/>
              <a:chExt cx="809173" cy="812800"/>
            </a:xfrm>
          </p:grpSpPr>
          <p:sp>
            <p:nvSpPr>
              <p:cNvPr id="595" name="Google Shape;595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" name="Google Shape;596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32"/>
            <p:cNvGrpSpPr/>
            <p:nvPr/>
          </p:nvGrpSpPr>
          <p:grpSpPr>
            <a:xfrm>
              <a:off x="11005076" y="0"/>
              <a:ext cx="332586" cy="334077"/>
              <a:chOff x="1813" y="0"/>
              <a:chExt cx="809173" cy="812800"/>
            </a:xfrm>
          </p:grpSpPr>
          <p:sp>
            <p:nvSpPr>
              <p:cNvPr id="598" name="Google Shape;598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32"/>
            <p:cNvGrpSpPr/>
            <p:nvPr/>
          </p:nvGrpSpPr>
          <p:grpSpPr>
            <a:xfrm>
              <a:off x="734367" y="0"/>
              <a:ext cx="332586" cy="334077"/>
              <a:chOff x="1813" y="0"/>
              <a:chExt cx="809173" cy="812800"/>
            </a:xfrm>
          </p:grpSpPr>
          <p:sp>
            <p:nvSpPr>
              <p:cNvPr id="601" name="Google Shape;601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2" name="Google Shape;602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32"/>
            <p:cNvGrpSpPr/>
            <p:nvPr/>
          </p:nvGrpSpPr>
          <p:grpSpPr>
            <a:xfrm>
              <a:off x="8070588" y="0"/>
              <a:ext cx="332586" cy="334077"/>
              <a:chOff x="1813" y="0"/>
              <a:chExt cx="809173" cy="812800"/>
            </a:xfrm>
          </p:grpSpPr>
          <p:sp>
            <p:nvSpPr>
              <p:cNvPr id="604" name="Google Shape;604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5" name="Google Shape;605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32"/>
            <p:cNvGrpSpPr/>
            <p:nvPr/>
          </p:nvGrpSpPr>
          <p:grpSpPr>
            <a:xfrm>
              <a:off x="4402477" y="0"/>
              <a:ext cx="332586" cy="334077"/>
              <a:chOff x="1813" y="0"/>
              <a:chExt cx="809173" cy="812800"/>
            </a:xfrm>
          </p:grpSpPr>
          <p:sp>
            <p:nvSpPr>
              <p:cNvPr id="607" name="Google Shape;607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8" name="Google Shape;608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32"/>
            <p:cNvGrpSpPr/>
            <p:nvPr/>
          </p:nvGrpSpPr>
          <p:grpSpPr>
            <a:xfrm>
              <a:off x="11738698" y="0"/>
              <a:ext cx="332586" cy="334077"/>
              <a:chOff x="1813" y="0"/>
              <a:chExt cx="809173" cy="812800"/>
            </a:xfrm>
          </p:grpSpPr>
          <p:sp>
            <p:nvSpPr>
              <p:cNvPr id="610" name="Google Shape;610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32"/>
            <p:cNvGrpSpPr/>
            <p:nvPr/>
          </p:nvGrpSpPr>
          <p:grpSpPr>
            <a:xfrm>
              <a:off x="1467989" y="0"/>
              <a:ext cx="332586" cy="334077"/>
              <a:chOff x="1813" y="0"/>
              <a:chExt cx="809173" cy="812800"/>
            </a:xfrm>
          </p:grpSpPr>
          <p:sp>
            <p:nvSpPr>
              <p:cNvPr id="613" name="Google Shape;613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32"/>
            <p:cNvGrpSpPr/>
            <p:nvPr/>
          </p:nvGrpSpPr>
          <p:grpSpPr>
            <a:xfrm>
              <a:off x="8804210" y="0"/>
              <a:ext cx="332586" cy="334077"/>
              <a:chOff x="1813" y="0"/>
              <a:chExt cx="809173" cy="812800"/>
            </a:xfrm>
          </p:grpSpPr>
          <p:sp>
            <p:nvSpPr>
              <p:cNvPr id="616" name="Google Shape;616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32"/>
            <p:cNvGrpSpPr/>
            <p:nvPr/>
          </p:nvGrpSpPr>
          <p:grpSpPr>
            <a:xfrm>
              <a:off x="5136100" y="0"/>
              <a:ext cx="332586" cy="334077"/>
              <a:chOff x="1813" y="0"/>
              <a:chExt cx="809173" cy="812800"/>
            </a:xfrm>
          </p:grpSpPr>
          <p:sp>
            <p:nvSpPr>
              <p:cNvPr id="619" name="Google Shape;619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32"/>
            <p:cNvGrpSpPr/>
            <p:nvPr/>
          </p:nvGrpSpPr>
          <p:grpSpPr>
            <a:xfrm>
              <a:off x="12472320" y="0"/>
              <a:ext cx="332586" cy="334077"/>
              <a:chOff x="1813" y="0"/>
              <a:chExt cx="809173" cy="812800"/>
            </a:xfrm>
          </p:grpSpPr>
          <p:sp>
            <p:nvSpPr>
              <p:cNvPr id="622" name="Google Shape;622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4" name="Google Shape;624;p32"/>
            <p:cNvGrpSpPr/>
            <p:nvPr/>
          </p:nvGrpSpPr>
          <p:grpSpPr>
            <a:xfrm>
              <a:off x="2201611" y="0"/>
              <a:ext cx="332586" cy="334077"/>
              <a:chOff x="1813" y="0"/>
              <a:chExt cx="809173" cy="812800"/>
            </a:xfrm>
          </p:grpSpPr>
          <p:sp>
            <p:nvSpPr>
              <p:cNvPr id="625" name="Google Shape;625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7" name="Google Shape;627;p32"/>
            <p:cNvGrpSpPr/>
            <p:nvPr/>
          </p:nvGrpSpPr>
          <p:grpSpPr>
            <a:xfrm>
              <a:off x="9537832" y="0"/>
              <a:ext cx="332586" cy="334077"/>
              <a:chOff x="1813" y="0"/>
              <a:chExt cx="809173" cy="812800"/>
            </a:xfrm>
          </p:grpSpPr>
          <p:sp>
            <p:nvSpPr>
              <p:cNvPr id="628" name="Google Shape;628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9" name="Google Shape;629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0" name="Google Shape;630;p32"/>
            <p:cNvGrpSpPr/>
            <p:nvPr/>
          </p:nvGrpSpPr>
          <p:grpSpPr>
            <a:xfrm>
              <a:off x="5869722" y="0"/>
              <a:ext cx="332586" cy="334077"/>
              <a:chOff x="1813" y="0"/>
              <a:chExt cx="809173" cy="812800"/>
            </a:xfrm>
          </p:grpSpPr>
          <p:sp>
            <p:nvSpPr>
              <p:cNvPr id="631" name="Google Shape;631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2" name="Google Shape;632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p32"/>
            <p:cNvGrpSpPr/>
            <p:nvPr/>
          </p:nvGrpSpPr>
          <p:grpSpPr>
            <a:xfrm>
              <a:off x="13205942" y="0"/>
              <a:ext cx="332586" cy="334077"/>
              <a:chOff x="1813" y="0"/>
              <a:chExt cx="809173" cy="812800"/>
            </a:xfrm>
          </p:grpSpPr>
          <p:sp>
            <p:nvSpPr>
              <p:cNvPr id="634" name="Google Shape;634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32"/>
            <p:cNvGrpSpPr/>
            <p:nvPr/>
          </p:nvGrpSpPr>
          <p:grpSpPr>
            <a:xfrm>
              <a:off x="2935233" y="0"/>
              <a:ext cx="332586" cy="334077"/>
              <a:chOff x="1813" y="0"/>
              <a:chExt cx="809173" cy="812800"/>
            </a:xfrm>
          </p:grpSpPr>
          <p:sp>
            <p:nvSpPr>
              <p:cNvPr id="637" name="Google Shape;637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8" name="Google Shape;638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32"/>
            <p:cNvGrpSpPr/>
            <p:nvPr/>
          </p:nvGrpSpPr>
          <p:grpSpPr>
            <a:xfrm>
              <a:off x="10271454" y="0"/>
              <a:ext cx="332586" cy="334077"/>
              <a:chOff x="1813" y="0"/>
              <a:chExt cx="809173" cy="812800"/>
            </a:xfrm>
          </p:grpSpPr>
          <p:sp>
            <p:nvSpPr>
              <p:cNvPr id="640" name="Google Shape;640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" name="Google Shape;641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32"/>
            <p:cNvGrpSpPr/>
            <p:nvPr/>
          </p:nvGrpSpPr>
          <p:grpSpPr>
            <a:xfrm>
              <a:off x="6603344" y="0"/>
              <a:ext cx="332586" cy="334077"/>
              <a:chOff x="1813" y="0"/>
              <a:chExt cx="809173" cy="812800"/>
            </a:xfrm>
          </p:grpSpPr>
          <p:sp>
            <p:nvSpPr>
              <p:cNvPr id="643" name="Google Shape;643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32"/>
            <p:cNvGrpSpPr/>
            <p:nvPr/>
          </p:nvGrpSpPr>
          <p:grpSpPr>
            <a:xfrm>
              <a:off x="13939564" y="0"/>
              <a:ext cx="332586" cy="334077"/>
              <a:chOff x="1813" y="0"/>
              <a:chExt cx="809173" cy="812800"/>
            </a:xfrm>
          </p:grpSpPr>
          <p:sp>
            <p:nvSpPr>
              <p:cNvPr id="646" name="Google Shape;646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" name="Google Shape;647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32"/>
            <p:cNvGrpSpPr/>
            <p:nvPr/>
          </p:nvGrpSpPr>
          <p:grpSpPr>
            <a:xfrm>
              <a:off x="14673187" y="0"/>
              <a:ext cx="332586" cy="334077"/>
              <a:chOff x="1813" y="0"/>
              <a:chExt cx="809173" cy="812800"/>
            </a:xfrm>
          </p:grpSpPr>
          <p:sp>
            <p:nvSpPr>
              <p:cNvPr id="649" name="Google Shape;649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1" name="Google Shape;651;p32"/>
            <p:cNvGrpSpPr/>
            <p:nvPr/>
          </p:nvGrpSpPr>
          <p:grpSpPr>
            <a:xfrm>
              <a:off x="15406809" y="0"/>
              <a:ext cx="332586" cy="334077"/>
              <a:chOff x="1813" y="0"/>
              <a:chExt cx="809173" cy="812800"/>
            </a:xfrm>
          </p:grpSpPr>
          <p:sp>
            <p:nvSpPr>
              <p:cNvPr id="652" name="Google Shape;652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54" name="Google Shape;654;p32"/>
          <p:cNvGrpSpPr/>
          <p:nvPr/>
        </p:nvGrpSpPr>
        <p:grpSpPr>
          <a:xfrm>
            <a:off x="2869596" y="2544289"/>
            <a:ext cx="250558" cy="4651173"/>
            <a:chOff x="0" y="746"/>
            <a:chExt cx="334077" cy="6201563"/>
          </a:xfrm>
        </p:grpSpPr>
        <p:grpSp>
          <p:nvGrpSpPr>
            <p:cNvPr id="655" name="Google Shape;655;p32"/>
            <p:cNvGrpSpPr/>
            <p:nvPr/>
          </p:nvGrpSpPr>
          <p:grpSpPr>
            <a:xfrm rot="-5400000">
              <a:off x="745" y="0"/>
              <a:ext cx="332586" cy="334077"/>
              <a:chOff x="1813" y="0"/>
              <a:chExt cx="809173" cy="812800"/>
            </a:xfrm>
          </p:grpSpPr>
          <p:sp>
            <p:nvSpPr>
              <p:cNvPr id="656" name="Google Shape;656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8" name="Google Shape;658;p32"/>
            <p:cNvGrpSpPr/>
            <p:nvPr/>
          </p:nvGrpSpPr>
          <p:grpSpPr>
            <a:xfrm rot="-5400000">
              <a:off x="745" y="3668110"/>
              <a:ext cx="332586" cy="334077"/>
              <a:chOff x="1813" y="0"/>
              <a:chExt cx="809173" cy="812800"/>
            </a:xfrm>
          </p:grpSpPr>
          <p:sp>
            <p:nvSpPr>
              <p:cNvPr id="659" name="Google Shape;659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1" name="Google Shape;661;p32"/>
            <p:cNvGrpSpPr/>
            <p:nvPr/>
          </p:nvGrpSpPr>
          <p:grpSpPr>
            <a:xfrm rot="-5400000">
              <a:off x="745" y="2934488"/>
              <a:ext cx="332586" cy="334077"/>
              <a:chOff x="1813" y="0"/>
              <a:chExt cx="809173" cy="812800"/>
            </a:xfrm>
          </p:grpSpPr>
          <p:sp>
            <p:nvSpPr>
              <p:cNvPr id="662" name="Google Shape;662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" name="Google Shape;664;p32"/>
            <p:cNvGrpSpPr/>
            <p:nvPr/>
          </p:nvGrpSpPr>
          <p:grpSpPr>
            <a:xfrm rot="-5400000">
              <a:off x="745" y="5868977"/>
              <a:ext cx="332586" cy="334077"/>
              <a:chOff x="1813" y="0"/>
              <a:chExt cx="809173" cy="812800"/>
            </a:xfrm>
          </p:grpSpPr>
          <p:sp>
            <p:nvSpPr>
              <p:cNvPr id="665" name="Google Shape;665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32"/>
            <p:cNvGrpSpPr/>
            <p:nvPr/>
          </p:nvGrpSpPr>
          <p:grpSpPr>
            <a:xfrm rot="-5400000">
              <a:off x="745" y="2200866"/>
              <a:ext cx="332586" cy="334077"/>
              <a:chOff x="1813" y="0"/>
              <a:chExt cx="809173" cy="812800"/>
            </a:xfrm>
          </p:grpSpPr>
          <p:sp>
            <p:nvSpPr>
              <p:cNvPr id="668" name="Google Shape;668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32"/>
            <p:cNvGrpSpPr/>
            <p:nvPr/>
          </p:nvGrpSpPr>
          <p:grpSpPr>
            <a:xfrm rot="-5400000">
              <a:off x="745" y="5135355"/>
              <a:ext cx="332586" cy="334077"/>
              <a:chOff x="1813" y="0"/>
              <a:chExt cx="809173" cy="812800"/>
            </a:xfrm>
          </p:grpSpPr>
          <p:sp>
            <p:nvSpPr>
              <p:cNvPr id="671" name="Google Shape;671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p32"/>
            <p:cNvGrpSpPr/>
            <p:nvPr/>
          </p:nvGrpSpPr>
          <p:grpSpPr>
            <a:xfrm rot="-5400000">
              <a:off x="745" y="1467244"/>
              <a:ext cx="332586" cy="334077"/>
              <a:chOff x="1813" y="0"/>
              <a:chExt cx="809173" cy="812800"/>
            </a:xfrm>
          </p:grpSpPr>
          <p:sp>
            <p:nvSpPr>
              <p:cNvPr id="674" name="Google Shape;674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32"/>
            <p:cNvGrpSpPr/>
            <p:nvPr/>
          </p:nvGrpSpPr>
          <p:grpSpPr>
            <a:xfrm rot="-5400000">
              <a:off x="745" y="4401732"/>
              <a:ext cx="332586" cy="334077"/>
              <a:chOff x="1813" y="0"/>
              <a:chExt cx="809173" cy="812800"/>
            </a:xfrm>
          </p:grpSpPr>
          <p:sp>
            <p:nvSpPr>
              <p:cNvPr id="677" name="Google Shape;677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32"/>
            <p:cNvGrpSpPr/>
            <p:nvPr/>
          </p:nvGrpSpPr>
          <p:grpSpPr>
            <a:xfrm rot="-5400000">
              <a:off x="745" y="733622"/>
              <a:ext cx="332586" cy="334077"/>
              <a:chOff x="1813" y="0"/>
              <a:chExt cx="809173" cy="812800"/>
            </a:xfrm>
          </p:grpSpPr>
          <p:sp>
            <p:nvSpPr>
              <p:cNvPr id="680" name="Google Shape;680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2" name="Google Shape;682;p32"/>
          <p:cNvGrpSpPr/>
          <p:nvPr/>
        </p:nvGrpSpPr>
        <p:grpSpPr>
          <a:xfrm>
            <a:off x="15167949" y="2858247"/>
            <a:ext cx="250558" cy="4651173"/>
            <a:chOff x="0" y="746"/>
            <a:chExt cx="334077" cy="6201563"/>
          </a:xfrm>
        </p:grpSpPr>
        <p:grpSp>
          <p:nvGrpSpPr>
            <p:cNvPr id="683" name="Google Shape;683;p32"/>
            <p:cNvGrpSpPr/>
            <p:nvPr/>
          </p:nvGrpSpPr>
          <p:grpSpPr>
            <a:xfrm rot="-5400000">
              <a:off x="745" y="0"/>
              <a:ext cx="332586" cy="334077"/>
              <a:chOff x="1813" y="0"/>
              <a:chExt cx="809173" cy="812800"/>
            </a:xfrm>
          </p:grpSpPr>
          <p:sp>
            <p:nvSpPr>
              <p:cNvPr id="684" name="Google Shape;684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5" name="Google Shape;685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6" name="Google Shape;686;p32"/>
            <p:cNvGrpSpPr/>
            <p:nvPr/>
          </p:nvGrpSpPr>
          <p:grpSpPr>
            <a:xfrm rot="-5400000">
              <a:off x="745" y="3668110"/>
              <a:ext cx="332586" cy="334077"/>
              <a:chOff x="1813" y="0"/>
              <a:chExt cx="809173" cy="812800"/>
            </a:xfrm>
          </p:grpSpPr>
          <p:sp>
            <p:nvSpPr>
              <p:cNvPr id="687" name="Google Shape;687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9" name="Google Shape;689;p32"/>
            <p:cNvGrpSpPr/>
            <p:nvPr/>
          </p:nvGrpSpPr>
          <p:grpSpPr>
            <a:xfrm rot="-5400000">
              <a:off x="745" y="2934488"/>
              <a:ext cx="332586" cy="334077"/>
              <a:chOff x="1813" y="0"/>
              <a:chExt cx="809173" cy="812800"/>
            </a:xfrm>
          </p:grpSpPr>
          <p:sp>
            <p:nvSpPr>
              <p:cNvPr id="690" name="Google Shape;690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1" name="Google Shape;691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2" name="Google Shape;692;p32"/>
            <p:cNvGrpSpPr/>
            <p:nvPr/>
          </p:nvGrpSpPr>
          <p:grpSpPr>
            <a:xfrm rot="-5400000">
              <a:off x="745" y="5868977"/>
              <a:ext cx="332586" cy="334077"/>
              <a:chOff x="1813" y="0"/>
              <a:chExt cx="809173" cy="812800"/>
            </a:xfrm>
          </p:grpSpPr>
          <p:sp>
            <p:nvSpPr>
              <p:cNvPr id="693" name="Google Shape;693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4" name="Google Shape;694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32"/>
            <p:cNvGrpSpPr/>
            <p:nvPr/>
          </p:nvGrpSpPr>
          <p:grpSpPr>
            <a:xfrm rot="-5400000">
              <a:off x="745" y="2200866"/>
              <a:ext cx="332586" cy="334077"/>
              <a:chOff x="1813" y="0"/>
              <a:chExt cx="809173" cy="812800"/>
            </a:xfrm>
          </p:grpSpPr>
          <p:sp>
            <p:nvSpPr>
              <p:cNvPr id="696" name="Google Shape;696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32"/>
            <p:cNvGrpSpPr/>
            <p:nvPr/>
          </p:nvGrpSpPr>
          <p:grpSpPr>
            <a:xfrm rot="-5400000">
              <a:off x="745" y="5135355"/>
              <a:ext cx="332586" cy="334077"/>
              <a:chOff x="1813" y="0"/>
              <a:chExt cx="809173" cy="812800"/>
            </a:xfrm>
          </p:grpSpPr>
          <p:sp>
            <p:nvSpPr>
              <p:cNvPr id="699" name="Google Shape;699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0" name="Google Shape;700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32"/>
            <p:cNvGrpSpPr/>
            <p:nvPr/>
          </p:nvGrpSpPr>
          <p:grpSpPr>
            <a:xfrm rot="-5400000">
              <a:off x="745" y="1467244"/>
              <a:ext cx="332586" cy="334077"/>
              <a:chOff x="1813" y="0"/>
              <a:chExt cx="809173" cy="812800"/>
            </a:xfrm>
          </p:grpSpPr>
          <p:sp>
            <p:nvSpPr>
              <p:cNvPr id="702" name="Google Shape;702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4" name="Google Shape;704;p32"/>
            <p:cNvGrpSpPr/>
            <p:nvPr/>
          </p:nvGrpSpPr>
          <p:grpSpPr>
            <a:xfrm rot="-5400000">
              <a:off x="745" y="4401732"/>
              <a:ext cx="332586" cy="334077"/>
              <a:chOff x="1813" y="0"/>
              <a:chExt cx="809173" cy="812800"/>
            </a:xfrm>
          </p:grpSpPr>
          <p:sp>
            <p:nvSpPr>
              <p:cNvPr id="705" name="Google Shape;705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6" name="Google Shape;706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7" name="Google Shape;707;p32"/>
            <p:cNvGrpSpPr/>
            <p:nvPr/>
          </p:nvGrpSpPr>
          <p:grpSpPr>
            <a:xfrm rot="-5400000">
              <a:off x="745" y="733622"/>
              <a:ext cx="332586" cy="334077"/>
              <a:chOff x="1813" y="0"/>
              <a:chExt cx="809173" cy="812800"/>
            </a:xfrm>
          </p:grpSpPr>
          <p:sp>
            <p:nvSpPr>
              <p:cNvPr id="708" name="Google Shape;708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0" name="Google Shape;710;p32"/>
          <p:cNvGrpSpPr/>
          <p:nvPr/>
        </p:nvGrpSpPr>
        <p:grpSpPr>
          <a:xfrm>
            <a:off x="3242006" y="7624308"/>
            <a:ext cx="11803988" cy="250558"/>
            <a:chOff x="745" y="0"/>
            <a:chExt cx="15738650" cy="334077"/>
          </a:xfrm>
        </p:grpSpPr>
        <p:grpSp>
          <p:nvGrpSpPr>
            <p:cNvPr id="711" name="Google Shape;711;p32"/>
            <p:cNvGrpSpPr/>
            <p:nvPr/>
          </p:nvGrpSpPr>
          <p:grpSpPr>
            <a:xfrm>
              <a:off x="745" y="0"/>
              <a:ext cx="332586" cy="334077"/>
              <a:chOff x="1813" y="0"/>
              <a:chExt cx="809173" cy="812800"/>
            </a:xfrm>
          </p:grpSpPr>
          <p:sp>
            <p:nvSpPr>
              <p:cNvPr id="712" name="Google Shape;712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4" name="Google Shape;714;p32"/>
            <p:cNvGrpSpPr/>
            <p:nvPr/>
          </p:nvGrpSpPr>
          <p:grpSpPr>
            <a:xfrm>
              <a:off x="7336966" y="0"/>
              <a:ext cx="332586" cy="334077"/>
              <a:chOff x="1813" y="0"/>
              <a:chExt cx="809173" cy="812800"/>
            </a:xfrm>
          </p:grpSpPr>
          <p:sp>
            <p:nvSpPr>
              <p:cNvPr id="715" name="Google Shape;715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6" name="Google Shape;716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7" name="Google Shape;717;p32"/>
            <p:cNvGrpSpPr/>
            <p:nvPr/>
          </p:nvGrpSpPr>
          <p:grpSpPr>
            <a:xfrm>
              <a:off x="3668855" y="0"/>
              <a:ext cx="332586" cy="334077"/>
              <a:chOff x="1813" y="0"/>
              <a:chExt cx="809173" cy="812800"/>
            </a:xfrm>
          </p:grpSpPr>
          <p:sp>
            <p:nvSpPr>
              <p:cNvPr id="718" name="Google Shape;718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9" name="Google Shape;719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0" name="Google Shape;720;p32"/>
            <p:cNvGrpSpPr/>
            <p:nvPr/>
          </p:nvGrpSpPr>
          <p:grpSpPr>
            <a:xfrm>
              <a:off x="11005076" y="0"/>
              <a:ext cx="332586" cy="334077"/>
              <a:chOff x="1813" y="0"/>
              <a:chExt cx="809173" cy="812800"/>
            </a:xfrm>
          </p:grpSpPr>
          <p:sp>
            <p:nvSpPr>
              <p:cNvPr id="721" name="Google Shape;721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p32"/>
            <p:cNvGrpSpPr/>
            <p:nvPr/>
          </p:nvGrpSpPr>
          <p:grpSpPr>
            <a:xfrm>
              <a:off x="734367" y="0"/>
              <a:ext cx="332586" cy="334077"/>
              <a:chOff x="1813" y="0"/>
              <a:chExt cx="809173" cy="812800"/>
            </a:xfrm>
          </p:grpSpPr>
          <p:sp>
            <p:nvSpPr>
              <p:cNvPr id="724" name="Google Shape;724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6" name="Google Shape;726;p32"/>
            <p:cNvGrpSpPr/>
            <p:nvPr/>
          </p:nvGrpSpPr>
          <p:grpSpPr>
            <a:xfrm>
              <a:off x="8070588" y="0"/>
              <a:ext cx="332586" cy="334077"/>
              <a:chOff x="1813" y="0"/>
              <a:chExt cx="809173" cy="812800"/>
            </a:xfrm>
          </p:grpSpPr>
          <p:sp>
            <p:nvSpPr>
              <p:cNvPr id="727" name="Google Shape;727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9" name="Google Shape;729;p32"/>
            <p:cNvGrpSpPr/>
            <p:nvPr/>
          </p:nvGrpSpPr>
          <p:grpSpPr>
            <a:xfrm>
              <a:off x="4402477" y="0"/>
              <a:ext cx="332586" cy="334077"/>
              <a:chOff x="1813" y="0"/>
              <a:chExt cx="809173" cy="812800"/>
            </a:xfrm>
          </p:grpSpPr>
          <p:sp>
            <p:nvSpPr>
              <p:cNvPr id="730" name="Google Shape;730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2" name="Google Shape;732;p32"/>
            <p:cNvGrpSpPr/>
            <p:nvPr/>
          </p:nvGrpSpPr>
          <p:grpSpPr>
            <a:xfrm>
              <a:off x="11738698" y="0"/>
              <a:ext cx="332586" cy="334077"/>
              <a:chOff x="1813" y="0"/>
              <a:chExt cx="809173" cy="812800"/>
            </a:xfrm>
          </p:grpSpPr>
          <p:sp>
            <p:nvSpPr>
              <p:cNvPr id="733" name="Google Shape;733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32"/>
            <p:cNvGrpSpPr/>
            <p:nvPr/>
          </p:nvGrpSpPr>
          <p:grpSpPr>
            <a:xfrm>
              <a:off x="1467989" y="0"/>
              <a:ext cx="332586" cy="334077"/>
              <a:chOff x="1813" y="0"/>
              <a:chExt cx="809173" cy="812800"/>
            </a:xfrm>
          </p:grpSpPr>
          <p:sp>
            <p:nvSpPr>
              <p:cNvPr id="736" name="Google Shape;736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7" name="Google Shape;737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8" name="Google Shape;738;p32"/>
            <p:cNvGrpSpPr/>
            <p:nvPr/>
          </p:nvGrpSpPr>
          <p:grpSpPr>
            <a:xfrm>
              <a:off x="8804210" y="0"/>
              <a:ext cx="332586" cy="334077"/>
              <a:chOff x="1813" y="0"/>
              <a:chExt cx="809173" cy="812800"/>
            </a:xfrm>
          </p:grpSpPr>
          <p:sp>
            <p:nvSpPr>
              <p:cNvPr id="739" name="Google Shape;739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0" name="Google Shape;740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1" name="Google Shape;741;p32"/>
            <p:cNvGrpSpPr/>
            <p:nvPr/>
          </p:nvGrpSpPr>
          <p:grpSpPr>
            <a:xfrm>
              <a:off x="5136100" y="0"/>
              <a:ext cx="332586" cy="334077"/>
              <a:chOff x="1813" y="0"/>
              <a:chExt cx="809173" cy="812800"/>
            </a:xfrm>
          </p:grpSpPr>
          <p:sp>
            <p:nvSpPr>
              <p:cNvPr id="742" name="Google Shape;742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3" name="Google Shape;743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4" name="Google Shape;744;p32"/>
            <p:cNvGrpSpPr/>
            <p:nvPr/>
          </p:nvGrpSpPr>
          <p:grpSpPr>
            <a:xfrm>
              <a:off x="12472320" y="0"/>
              <a:ext cx="332586" cy="334077"/>
              <a:chOff x="1813" y="0"/>
              <a:chExt cx="809173" cy="812800"/>
            </a:xfrm>
          </p:grpSpPr>
          <p:sp>
            <p:nvSpPr>
              <p:cNvPr id="745" name="Google Shape;745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7" name="Google Shape;747;p32"/>
            <p:cNvGrpSpPr/>
            <p:nvPr/>
          </p:nvGrpSpPr>
          <p:grpSpPr>
            <a:xfrm>
              <a:off x="2201611" y="0"/>
              <a:ext cx="332586" cy="334077"/>
              <a:chOff x="1813" y="0"/>
              <a:chExt cx="809173" cy="812800"/>
            </a:xfrm>
          </p:grpSpPr>
          <p:sp>
            <p:nvSpPr>
              <p:cNvPr id="748" name="Google Shape;748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32"/>
            <p:cNvGrpSpPr/>
            <p:nvPr/>
          </p:nvGrpSpPr>
          <p:grpSpPr>
            <a:xfrm>
              <a:off x="9537832" y="0"/>
              <a:ext cx="332586" cy="334077"/>
              <a:chOff x="1813" y="0"/>
              <a:chExt cx="809173" cy="812800"/>
            </a:xfrm>
          </p:grpSpPr>
          <p:sp>
            <p:nvSpPr>
              <p:cNvPr id="751" name="Google Shape;751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3" name="Google Shape;753;p32"/>
            <p:cNvGrpSpPr/>
            <p:nvPr/>
          </p:nvGrpSpPr>
          <p:grpSpPr>
            <a:xfrm>
              <a:off x="5869722" y="0"/>
              <a:ext cx="332586" cy="334077"/>
              <a:chOff x="1813" y="0"/>
              <a:chExt cx="809173" cy="812800"/>
            </a:xfrm>
          </p:grpSpPr>
          <p:sp>
            <p:nvSpPr>
              <p:cNvPr id="754" name="Google Shape;754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6" name="Google Shape;756;p32"/>
            <p:cNvGrpSpPr/>
            <p:nvPr/>
          </p:nvGrpSpPr>
          <p:grpSpPr>
            <a:xfrm>
              <a:off x="13205942" y="0"/>
              <a:ext cx="332586" cy="334077"/>
              <a:chOff x="1813" y="0"/>
              <a:chExt cx="809173" cy="812800"/>
            </a:xfrm>
          </p:grpSpPr>
          <p:sp>
            <p:nvSpPr>
              <p:cNvPr id="757" name="Google Shape;757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9" name="Google Shape;759;p32"/>
            <p:cNvGrpSpPr/>
            <p:nvPr/>
          </p:nvGrpSpPr>
          <p:grpSpPr>
            <a:xfrm>
              <a:off x="2935233" y="0"/>
              <a:ext cx="332586" cy="334077"/>
              <a:chOff x="1813" y="0"/>
              <a:chExt cx="809173" cy="812800"/>
            </a:xfrm>
          </p:grpSpPr>
          <p:sp>
            <p:nvSpPr>
              <p:cNvPr id="760" name="Google Shape;760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" name="Google Shape;761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2" name="Google Shape;762;p32"/>
            <p:cNvGrpSpPr/>
            <p:nvPr/>
          </p:nvGrpSpPr>
          <p:grpSpPr>
            <a:xfrm>
              <a:off x="10271454" y="0"/>
              <a:ext cx="332586" cy="334077"/>
              <a:chOff x="1813" y="0"/>
              <a:chExt cx="809173" cy="812800"/>
            </a:xfrm>
          </p:grpSpPr>
          <p:sp>
            <p:nvSpPr>
              <p:cNvPr id="763" name="Google Shape;763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32"/>
            <p:cNvGrpSpPr/>
            <p:nvPr/>
          </p:nvGrpSpPr>
          <p:grpSpPr>
            <a:xfrm>
              <a:off x="6603344" y="0"/>
              <a:ext cx="332586" cy="334077"/>
              <a:chOff x="1813" y="0"/>
              <a:chExt cx="809173" cy="812800"/>
            </a:xfrm>
          </p:grpSpPr>
          <p:sp>
            <p:nvSpPr>
              <p:cNvPr id="766" name="Google Shape;766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" name="Google Shape;767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32"/>
            <p:cNvGrpSpPr/>
            <p:nvPr/>
          </p:nvGrpSpPr>
          <p:grpSpPr>
            <a:xfrm>
              <a:off x="13939564" y="0"/>
              <a:ext cx="332586" cy="334077"/>
              <a:chOff x="1813" y="0"/>
              <a:chExt cx="809173" cy="812800"/>
            </a:xfrm>
          </p:grpSpPr>
          <p:sp>
            <p:nvSpPr>
              <p:cNvPr id="769" name="Google Shape;769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32"/>
            <p:cNvGrpSpPr/>
            <p:nvPr/>
          </p:nvGrpSpPr>
          <p:grpSpPr>
            <a:xfrm>
              <a:off x="14673187" y="0"/>
              <a:ext cx="332586" cy="334077"/>
              <a:chOff x="1813" y="0"/>
              <a:chExt cx="809173" cy="812800"/>
            </a:xfrm>
          </p:grpSpPr>
          <p:sp>
            <p:nvSpPr>
              <p:cNvPr id="772" name="Google Shape;772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32"/>
            <p:cNvGrpSpPr/>
            <p:nvPr/>
          </p:nvGrpSpPr>
          <p:grpSpPr>
            <a:xfrm>
              <a:off x="15406809" y="0"/>
              <a:ext cx="332586" cy="334077"/>
              <a:chOff x="1813" y="0"/>
              <a:chExt cx="809173" cy="812800"/>
            </a:xfrm>
          </p:grpSpPr>
          <p:sp>
            <p:nvSpPr>
              <p:cNvPr id="775" name="Google Shape;775;p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3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79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77" name="Google Shape;777;p32"/>
          <p:cNvSpPr txBox="1"/>
          <p:nvPr/>
        </p:nvSpPr>
        <p:spPr>
          <a:xfrm>
            <a:off x="4506492" y="5133975"/>
            <a:ext cx="927501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0" u="none" strike="noStrike" cap="none">
                <a:solidFill>
                  <a:srgbClr val="FFFFFF"/>
                </a:solidFill>
                <a:latin typeface="Prompt" panose="00000800000000000000"/>
                <a:ea typeface="Prompt" panose="00000800000000000000"/>
                <a:cs typeface="Prompt" panose="00000800000000000000"/>
                <a:sym typeface="Prompt" panose="00000800000000000000"/>
              </a:rPr>
              <a:t>The winning Team is</a:t>
            </a:r>
            <a:endParaRPr lang="en-US" sz="3300" b="1" i="0" u="none" strike="noStrike" cap="none">
              <a:solidFill>
                <a:srgbClr val="FFFFFF"/>
              </a:solidFill>
              <a:latin typeface="Prompt" panose="00000800000000000000"/>
              <a:ea typeface="Prompt" panose="00000800000000000000"/>
              <a:cs typeface="Prompt" panose="00000800000000000000"/>
              <a:sym typeface="Prompt" panose="00000800000000000000"/>
            </a:endParaRPr>
          </a:p>
        </p:txBody>
      </p:sp>
      <p:sp>
        <p:nvSpPr>
          <p:cNvPr id="778" name="Google Shape;778;p32"/>
          <p:cNvSpPr txBox="1"/>
          <p:nvPr/>
        </p:nvSpPr>
        <p:spPr>
          <a:xfrm>
            <a:off x="3946663" y="5706474"/>
            <a:ext cx="10394674" cy="100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10" b="0" i="0" u="none" strike="noStrike" cap="none">
                <a:solidFill>
                  <a:srgbClr val="F1DD84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The Browns</a:t>
            </a:r>
            <a:endParaRPr lang="en-US" sz="6610" b="0" i="0" u="none" strike="noStrike" cap="none">
              <a:solidFill>
                <a:srgbClr val="F1DD84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779" name="Google Shape;779;p32"/>
          <p:cNvSpPr txBox="1"/>
          <p:nvPr/>
        </p:nvSpPr>
        <p:spPr>
          <a:xfrm>
            <a:off x="3186726" y="3491236"/>
            <a:ext cx="11914548" cy="11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45" b="0" i="0" u="none" strike="noStrike" cap="none">
                <a:solidFill>
                  <a:srgbClr val="A6E1D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CONGRATULATIONS!</a:t>
            </a:r>
            <a:endParaRPr lang="en-US" sz="7945" b="0" i="0" u="none" strike="noStrike" cap="none">
              <a:solidFill>
                <a:srgbClr val="A6E1D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15880228" y="459290"/>
            <a:ext cx="3459882" cy="3805285"/>
          </a:xfrm>
          <a:custGeom>
            <a:avLst/>
            <a:gdLst/>
            <a:ahLst/>
            <a:cxnLst/>
            <a:rect l="l" t="t" r="r" b="b"/>
            <a:pathLst>
              <a:path w="3459882" h="3805285" extrusionOk="0">
                <a:moveTo>
                  <a:pt x="0" y="0"/>
                </a:moveTo>
                <a:lnTo>
                  <a:pt x="3459882" y="0"/>
                </a:lnTo>
                <a:lnTo>
                  <a:pt x="3459882" y="3805284"/>
                </a:lnTo>
                <a:lnTo>
                  <a:pt x="0" y="38052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32" name="Google Shape;132;p15"/>
          <p:cNvSpPr txBox="1"/>
          <p:nvPr/>
        </p:nvSpPr>
        <p:spPr>
          <a:xfrm>
            <a:off x="1028700" y="994061"/>
            <a:ext cx="1623060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an Agenda Page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33" name="Google Shape;133;p15"/>
          <p:cNvSpPr/>
          <p:nvPr/>
        </p:nvSpPr>
        <p:spPr>
          <a:xfrm flipH="1">
            <a:off x="10153577" y="2892086"/>
            <a:ext cx="2686622" cy="1045340"/>
          </a:xfrm>
          <a:custGeom>
            <a:avLst/>
            <a:gdLst/>
            <a:ahLst/>
            <a:cxnLst/>
            <a:rect l="l" t="t" r="r" b="b"/>
            <a:pathLst>
              <a:path w="2686622" h="1045340" extrusionOk="0">
                <a:moveTo>
                  <a:pt x="2686621" y="0"/>
                </a:moveTo>
                <a:lnTo>
                  <a:pt x="0" y="0"/>
                </a:lnTo>
                <a:lnTo>
                  <a:pt x="0" y="1045340"/>
                </a:lnTo>
                <a:lnTo>
                  <a:pt x="2686621" y="1045340"/>
                </a:lnTo>
                <a:lnTo>
                  <a:pt x="2686621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grpSp>
        <p:nvGrpSpPr>
          <p:cNvPr id="134" name="Google Shape;134;p15"/>
          <p:cNvGrpSpPr/>
          <p:nvPr/>
        </p:nvGrpSpPr>
        <p:grpSpPr>
          <a:xfrm>
            <a:off x="12260479" y="2564544"/>
            <a:ext cx="4705775" cy="3266926"/>
            <a:chOff x="0" y="-47625"/>
            <a:chExt cx="1239381" cy="860425"/>
          </a:xfrm>
        </p:grpSpPr>
        <p:sp>
          <p:nvSpPr>
            <p:cNvPr id="135" name="Google Shape;135;p15"/>
            <p:cNvSpPr/>
            <p:nvPr/>
          </p:nvSpPr>
          <p:spPr>
            <a:xfrm>
              <a:off x="0" y="0"/>
              <a:ext cx="1239381" cy="731109"/>
            </a:xfrm>
            <a:custGeom>
              <a:avLst/>
              <a:gdLst/>
              <a:ahLst/>
              <a:cxnLst/>
              <a:rect l="l" t="t" r="r" b="b"/>
              <a:pathLst>
                <a:path w="1239381" h="731109" extrusionOk="0">
                  <a:moveTo>
                    <a:pt x="83905" y="0"/>
                  </a:moveTo>
                  <a:lnTo>
                    <a:pt x="1155476" y="0"/>
                  </a:lnTo>
                  <a:cubicBezTo>
                    <a:pt x="1201815" y="0"/>
                    <a:pt x="1239381" y="37566"/>
                    <a:pt x="1239381" y="83905"/>
                  </a:cubicBezTo>
                  <a:lnTo>
                    <a:pt x="1239381" y="647204"/>
                  </a:lnTo>
                  <a:cubicBezTo>
                    <a:pt x="1239381" y="693543"/>
                    <a:pt x="1201815" y="731109"/>
                    <a:pt x="1155476" y="731109"/>
                  </a:cubicBezTo>
                  <a:lnTo>
                    <a:pt x="83905" y="731109"/>
                  </a:lnTo>
                  <a:cubicBezTo>
                    <a:pt x="37566" y="731109"/>
                    <a:pt x="0" y="693543"/>
                    <a:pt x="0" y="647204"/>
                  </a:cubicBezTo>
                  <a:lnTo>
                    <a:pt x="0" y="83905"/>
                  </a:lnTo>
                  <a:cubicBezTo>
                    <a:pt x="0" y="37566"/>
                    <a:pt x="37566" y="0"/>
                    <a:pt x="83905" y="0"/>
                  </a:cubicBezTo>
                  <a:close/>
                </a:path>
              </a:pathLst>
            </a:custGeom>
            <a:solidFill>
              <a:srgbClr val="ED7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5"/>
          <p:cNvSpPr/>
          <p:nvPr/>
        </p:nvSpPr>
        <p:spPr>
          <a:xfrm>
            <a:off x="-8008002" y="1348831"/>
            <a:ext cx="15513435" cy="5851178"/>
          </a:xfrm>
          <a:custGeom>
            <a:avLst/>
            <a:gdLst/>
            <a:ahLst/>
            <a:cxnLst/>
            <a:rect l="l" t="t" r="r" b="b"/>
            <a:pathLst>
              <a:path w="15513435" h="5851178" extrusionOk="0">
                <a:moveTo>
                  <a:pt x="0" y="0"/>
                </a:moveTo>
                <a:lnTo>
                  <a:pt x="15513434" y="0"/>
                </a:lnTo>
                <a:lnTo>
                  <a:pt x="15513434" y="5851178"/>
                </a:lnTo>
                <a:lnTo>
                  <a:pt x="0" y="58511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138" name="Google Shape;138;p15"/>
          <p:cNvGrpSpPr/>
          <p:nvPr/>
        </p:nvGrpSpPr>
        <p:grpSpPr>
          <a:xfrm>
            <a:off x="6791113" y="4290000"/>
            <a:ext cx="4705775" cy="3266926"/>
            <a:chOff x="0" y="-47625"/>
            <a:chExt cx="1239381" cy="860425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0"/>
              <a:ext cx="1239381" cy="731109"/>
            </a:xfrm>
            <a:custGeom>
              <a:avLst/>
              <a:gdLst/>
              <a:ahLst/>
              <a:cxnLst/>
              <a:rect l="l" t="t" r="r" b="b"/>
              <a:pathLst>
                <a:path w="1239381" h="731109" extrusionOk="0">
                  <a:moveTo>
                    <a:pt x="83905" y="0"/>
                  </a:moveTo>
                  <a:lnTo>
                    <a:pt x="1155476" y="0"/>
                  </a:lnTo>
                  <a:cubicBezTo>
                    <a:pt x="1201815" y="0"/>
                    <a:pt x="1239381" y="37566"/>
                    <a:pt x="1239381" y="83905"/>
                  </a:cubicBezTo>
                  <a:lnTo>
                    <a:pt x="1239381" y="647204"/>
                  </a:lnTo>
                  <a:cubicBezTo>
                    <a:pt x="1239381" y="693543"/>
                    <a:pt x="1201815" y="731109"/>
                    <a:pt x="1155476" y="731109"/>
                  </a:cubicBezTo>
                  <a:lnTo>
                    <a:pt x="83905" y="731109"/>
                  </a:lnTo>
                  <a:cubicBezTo>
                    <a:pt x="37566" y="731109"/>
                    <a:pt x="0" y="693543"/>
                    <a:pt x="0" y="647204"/>
                  </a:cubicBezTo>
                  <a:lnTo>
                    <a:pt x="0" y="83905"/>
                  </a:lnTo>
                  <a:cubicBezTo>
                    <a:pt x="0" y="37566"/>
                    <a:pt x="37566" y="0"/>
                    <a:pt x="83905" y="0"/>
                  </a:cubicBezTo>
                  <a:close/>
                </a:path>
              </a:pathLst>
            </a:custGeom>
            <a:solidFill>
              <a:srgbClr val="ED7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5"/>
          <p:cNvSpPr/>
          <p:nvPr/>
        </p:nvSpPr>
        <p:spPr>
          <a:xfrm>
            <a:off x="10615955" y="5114239"/>
            <a:ext cx="16224756" cy="6119466"/>
          </a:xfrm>
          <a:custGeom>
            <a:avLst/>
            <a:gdLst/>
            <a:ahLst/>
            <a:cxnLst/>
            <a:rect l="l" t="t" r="r" b="b"/>
            <a:pathLst>
              <a:path w="16224756" h="6119466" extrusionOk="0">
                <a:moveTo>
                  <a:pt x="0" y="0"/>
                </a:moveTo>
                <a:lnTo>
                  <a:pt x="16224756" y="0"/>
                </a:lnTo>
                <a:lnTo>
                  <a:pt x="16224756" y="6119466"/>
                </a:lnTo>
                <a:lnTo>
                  <a:pt x="0" y="6119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grpSp>
        <p:nvGrpSpPr>
          <p:cNvPr id="142" name="Google Shape;142;p15"/>
          <p:cNvGrpSpPr/>
          <p:nvPr/>
        </p:nvGrpSpPr>
        <p:grpSpPr>
          <a:xfrm>
            <a:off x="1028700" y="6248543"/>
            <a:ext cx="4705775" cy="3266926"/>
            <a:chOff x="0" y="-47625"/>
            <a:chExt cx="1239381" cy="860425"/>
          </a:xfrm>
        </p:grpSpPr>
        <p:sp>
          <p:nvSpPr>
            <p:cNvPr id="143" name="Google Shape;143;p15"/>
            <p:cNvSpPr/>
            <p:nvPr/>
          </p:nvSpPr>
          <p:spPr>
            <a:xfrm>
              <a:off x="0" y="0"/>
              <a:ext cx="1239381" cy="731109"/>
            </a:xfrm>
            <a:custGeom>
              <a:avLst/>
              <a:gdLst/>
              <a:ahLst/>
              <a:cxnLst/>
              <a:rect l="l" t="t" r="r" b="b"/>
              <a:pathLst>
                <a:path w="1239381" h="731109" extrusionOk="0">
                  <a:moveTo>
                    <a:pt x="83905" y="0"/>
                  </a:moveTo>
                  <a:lnTo>
                    <a:pt x="1155476" y="0"/>
                  </a:lnTo>
                  <a:cubicBezTo>
                    <a:pt x="1201815" y="0"/>
                    <a:pt x="1239381" y="37566"/>
                    <a:pt x="1239381" y="83905"/>
                  </a:cubicBezTo>
                  <a:lnTo>
                    <a:pt x="1239381" y="647204"/>
                  </a:lnTo>
                  <a:cubicBezTo>
                    <a:pt x="1239381" y="693543"/>
                    <a:pt x="1201815" y="731109"/>
                    <a:pt x="1155476" y="731109"/>
                  </a:cubicBezTo>
                  <a:lnTo>
                    <a:pt x="83905" y="731109"/>
                  </a:lnTo>
                  <a:cubicBezTo>
                    <a:pt x="37566" y="731109"/>
                    <a:pt x="0" y="693543"/>
                    <a:pt x="0" y="647204"/>
                  </a:cubicBezTo>
                  <a:lnTo>
                    <a:pt x="0" y="83905"/>
                  </a:lnTo>
                  <a:cubicBezTo>
                    <a:pt x="0" y="37566"/>
                    <a:pt x="37566" y="0"/>
                    <a:pt x="83905" y="0"/>
                  </a:cubicBezTo>
                  <a:close/>
                </a:path>
              </a:pathLst>
            </a:custGeom>
            <a:solidFill>
              <a:srgbClr val="ED7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2706603" y="5754384"/>
            <a:ext cx="1349968" cy="1349968"/>
            <a:chOff x="0" y="0"/>
            <a:chExt cx="812800" cy="812800"/>
          </a:xfrm>
        </p:grpSpPr>
        <p:sp>
          <p:nvSpPr>
            <p:cNvPr id="146" name="Google Shape;146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630849" y="0"/>
                    <a:pt x="812800" y="181951"/>
                    <a:pt x="812800" y="406400"/>
                  </a:cubicBezTo>
                  <a:cubicBezTo>
                    <a:pt x="812800" y="630849"/>
                    <a:pt x="630849" y="812800"/>
                    <a:pt x="406400" y="812800"/>
                  </a:cubicBezTo>
                  <a:cubicBezTo>
                    <a:pt x="181951" y="812800"/>
                    <a:pt x="0" y="630849"/>
                    <a:pt x="0" y="406400"/>
                  </a:cubicBezTo>
                  <a:cubicBezTo>
                    <a:pt x="0" y="181951"/>
                    <a:pt x="181951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D7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5"/>
          <p:cNvGrpSpPr/>
          <p:nvPr/>
        </p:nvGrpSpPr>
        <p:grpSpPr>
          <a:xfrm>
            <a:off x="8469016" y="3795842"/>
            <a:ext cx="1349968" cy="1349968"/>
            <a:chOff x="0" y="0"/>
            <a:chExt cx="812800" cy="812800"/>
          </a:xfrm>
        </p:grpSpPr>
        <p:sp>
          <p:nvSpPr>
            <p:cNvPr id="149" name="Google Shape;149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630849" y="0"/>
                    <a:pt x="812800" y="181951"/>
                    <a:pt x="812800" y="406400"/>
                  </a:cubicBezTo>
                  <a:cubicBezTo>
                    <a:pt x="812800" y="630849"/>
                    <a:pt x="630849" y="812800"/>
                    <a:pt x="406400" y="812800"/>
                  </a:cubicBezTo>
                  <a:cubicBezTo>
                    <a:pt x="181951" y="812800"/>
                    <a:pt x="0" y="630849"/>
                    <a:pt x="0" y="406400"/>
                  </a:cubicBezTo>
                  <a:cubicBezTo>
                    <a:pt x="0" y="181951"/>
                    <a:pt x="181951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D7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13938383" y="2070386"/>
            <a:ext cx="1349968" cy="1349968"/>
            <a:chOff x="0" y="0"/>
            <a:chExt cx="812800" cy="812800"/>
          </a:xfrm>
        </p:grpSpPr>
        <p:sp>
          <p:nvSpPr>
            <p:cNvPr id="152" name="Google Shape;152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630849" y="0"/>
                    <a:pt x="812800" y="181951"/>
                    <a:pt x="812800" y="406400"/>
                  </a:cubicBezTo>
                  <a:cubicBezTo>
                    <a:pt x="812800" y="630849"/>
                    <a:pt x="630849" y="812800"/>
                    <a:pt x="406400" y="812800"/>
                  </a:cubicBezTo>
                  <a:cubicBezTo>
                    <a:pt x="181951" y="812800"/>
                    <a:pt x="0" y="630849"/>
                    <a:pt x="0" y="406400"/>
                  </a:cubicBezTo>
                  <a:cubicBezTo>
                    <a:pt x="0" y="181951"/>
                    <a:pt x="181951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ED7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6464836" y="-5340680"/>
            <a:ext cx="3132999" cy="3266925"/>
            <a:chOff x="0" y="-47625"/>
            <a:chExt cx="825152" cy="860425"/>
          </a:xfrm>
        </p:grpSpPr>
        <p:sp>
          <p:nvSpPr>
            <p:cNvPr id="155" name="Google Shape;155;p15"/>
            <p:cNvSpPr/>
            <p:nvPr/>
          </p:nvSpPr>
          <p:spPr>
            <a:xfrm>
              <a:off x="0" y="0"/>
              <a:ext cx="825152" cy="125892"/>
            </a:xfrm>
            <a:custGeom>
              <a:avLst/>
              <a:gdLst/>
              <a:ahLst/>
              <a:cxnLst/>
              <a:rect l="l" t="t" r="r" b="b"/>
              <a:pathLst>
                <a:path w="825152" h="125892" extrusionOk="0">
                  <a:moveTo>
                    <a:pt x="62946" y="0"/>
                  </a:moveTo>
                  <a:lnTo>
                    <a:pt x="762206" y="0"/>
                  </a:lnTo>
                  <a:cubicBezTo>
                    <a:pt x="796970" y="0"/>
                    <a:pt x="825152" y="28182"/>
                    <a:pt x="825152" y="62946"/>
                  </a:cubicBezTo>
                  <a:lnTo>
                    <a:pt x="825152" y="62946"/>
                  </a:lnTo>
                  <a:cubicBezTo>
                    <a:pt x="825152" y="79640"/>
                    <a:pt x="818520" y="95651"/>
                    <a:pt x="806716" y="107456"/>
                  </a:cubicBezTo>
                  <a:cubicBezTo>
                    <a:pt x="794911" y="119260"/>
                    <a:pt x="778900" y="125892"/>
                    <a:pt x="762206" y="125892"/>
                  </a:cubicBezTo>
                  <a:lnTo>
                    <a:pt x="62946" y="125892"/>
                  </a:lnTo>
                  <a:cubicBezTo>
                    <a:pt x="46252" y="125892"/>
                    <a:pt x="30241" y="119260"/>
                    <a:pt x="18436" y="107456"/>
                  </a:cubicBezTo>
                  <a:cubicBezTo>
                    <a:pt x="6632" y="95651"/>
                    <a:pt x="0" y="79640"/>
                    <a:pt x="0" y="62946"/>
                  </a:cubicBezTo>
                  <a:lnTo>
                    <a:pt x="0" y="62946"/>
                  </a:lnTo>
                  <a:cubicBezTo>
                    <a:pt x="0" y="46252"/>
                    <a:pt x="6632" y="30241"/>
                    <a:pt x="18436" y="18436"/>
                  </a:cubicBezTo>
                  <a:cubicBezTo>
                    <a:pt x="30241" y="6632"/>
                    <a:pt x="46252" y="0"/>
                    <a:pt x="62946" y="0"/>
                  </a:cubicBezTo>
                  <a:close/>
                </a:path>
              </a:pathLst>
            </a:custGeom>
            <a:solidFill>
              <a:srgbClr val="ED7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5"/>
          <p:cNvSpPr/>
          <p:nvPr/>
        </p:nvSpPr>
        <p:spPr>
          <a:xfrm>
            <a:off x="6134633" y="7848590"/>
            <a:ext cx="3684352" cy="2883633"/>
          </a:xfrm>
          <a:custGeom>
            <a:avLst/>
            <a:gdLst/>
            <a:ahLst/>
            <a:cxnLst/>
            <a:rect l="l" t="t" r="r" b="b"/>
            <a:pathLst>
              <a:path w="3684352" h="2883633" extrusionOk="0">
                <a:moveTo>
                  <a:pt x="0" y="0"/>
                </a:moveTo>
                <a:lnTo>
                  <a:pt x="3684351" y="0"/>
                </a:lnTo>
                <a:lnTo>
                  <a:pt x="3684351" y="2883633"/>
                </a:lnTo>
                <a:lnTo>
                  <a:pt x="0" y="2883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58" name="Google Shape;158;p15"/>
          <p:cNvSpPr/>
          <p:nvPr/>
        </p:nvSpPr>
        <p:spPr>
          <a:xfrm>
            <a:off x="694966" y="826161"/>
            <a:ext cx="2686622" cy="1045340"/>
          </a:xfrm>
          <a:custGeom>
            <a:avLst/>
            <a:gdLst/>
            <a:ahLst/>
            <a:cxnLst/>
            <a:rect l="l" t="t" r="r" b="b"/>
            <a:pathLst>
              <a:path w="2686622" h="1045340" extrusionOk="0">
                <a:moveTo>
                  <a:pt x="0" y="0"/>
                </a:moveTo>
                <a:lnTo>
                  <a:pt x="2686621" y="0"/>
                </a:lnTo>
                <a:lnTo>
                  <a:pt x="2686621" y="1045340"/>
                </a:lnTo>
                <a:lnTo>
                  <a:pt x="0" y="10453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59" name="Google Shape;159;p15"/>
          <p:cNvSpPr txBox="1"/>
          <p:nvPr/>
        </p:nvSpPr>
        <p:spPr>
          <a:xfrm>
            <a:off x="7350522" y="6105122"/>
            <a:ext cx="383807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Write an agenda here.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1462548" y="8002522"/>
            <a:ext cx="383807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Write an agenda here.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2694328" y="4264574"/>
            <a:ext cx="383807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Write an agenda here.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1802837" y="7054020"/>
            <a:ext cx="31575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Round 1</a:t>
            </a:r>
            <a:endParaRPr lang="en-US" sz="44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2927752" y="5988539"/>
            <a:ext cx="907671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01</a:t>
            </a:r>
            <a:endParaRPr lang="en-US" sz="35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690165" y="3927901"/>
            <a:ext cx="907671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02</a:t>
            </a:r>
            <a:endParaRPr lang="en-US" sz="35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4159532" y="2224235"/>
            <a:ext cx="907671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03</a:t>
            </a:r>
            <a:endParaRPr lang="en-US" sz="35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7923168" y="5156620"/>
            <a:ext cx="2692787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Round 2</a:t>
            </a:r>
            <a:endParaRPr lang="en-US" sz="44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12450909" y="3316073"/>
            <a:ext cx="4324916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Round 3</a:t>
            </a:r>
            <a:endParaRPr lang="en-US" sz="44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/>
          <p:nvPr/>
        </p:nvSpPr>
        <p:spPr>
          <a:xfrm>
            <a:off x="-1208967" y="-1122303"/>
            <a:ext cx="9657284" cy="7936532"/>
          </a:xfrm>
          <a:custGeom>
            <a:avLst/>
            <a:gdLst/>
            <a:ahLst/>
            <a:cxnLst/>
            <a:rect l="l" t="t" r="r" b="b"/>
            <a:pathLst>
              <a:path w="9657284" h="7936532" extrusionOk="0">
                <a:moveTo>
                  <a:pt x="0" y="0"/>
                </a:moveTo>
                <a:lnTo>
                  <a:pt x="9657284" y="0"/>
                </a:lnTo>
                <a:lnTo>
                  <a:pt x="9657284" y="7936532"/>
                </a:lnTo>
                <a:lnTo>
                  <a:pt x="0" y="7936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73" name="Google Shape;173;p16"/>
          <p:cNvSpPr/>
          <p:nvPr/>
        </p:nvSpPr>
        <p:spPr>
          <a:xfrm>
            <a:off x="11436062" y="-787635"/>
            <a:ext cx="8313411" cy="4086685"/>
          </a:xfrm>
          <a:custGeom>
            <a:avLst/>
            <a:gdLst/>
            <a:ahLst/>
            <a:cxnLst/>
            <a:rect l="l" t="t" r="r" b="b"/>
            <a:pathLst>
              <a:path w="8313411" h="4086685" extrusionOk="0">
                <a:moveTo>
                  <a:pt x="0" y="0"/>
                </a:moveTo>
                <a:lnTo>
                  <a:pt x="8313412" y="0"/>
                </a:lnTo>
                <a:lnTo>
                  <a:pt x="8313412" y="4086685"/>
                </a:lnTo>
                <a:lnTo>
                  <a:pt x="0" y="40866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74" name="Google Shape;174;p16"/>
          <p:cNvSpPr txBox="1"/>
          <p:nvPr/>
        </p:nvSpPr>
        <p:spPr>
          <a:xfrm>
            <a:off x="2195908" y="1539252"/>
            <a:ext cx="1320898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How to Play?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grpSp>
        <p:nvGrpSpPr>
          <p:cNvPr id="175" name="Google Shape;175;p16"/>
          <p:cNvGrpSpPr/>
          <p:nvPr/>
        </p:nvGrpSpPr>
        <p:grpSpPr>
          <a:xfrm>
            <a:off x="-513284" y="5114617"/>
            <a:ext cx="19314568" cy="5632534"/>
            <a:chOff x="0" y="-47625"/>
            <a:chExt cx="5086964" cy="1483466"/>
          </a:xfrm>
        </p:grpSpPr>
        <p:sp>
          <p:nvSpPr>
            <p:cNvPr id="176" name="Google Shape;176;p16"/>
            <p:cNvSpPr/>
            <p:nvPr/>
          </p:nvSpPr>
          <p:spPr>
            <a:xfrm>
              <a:off x="0" y="0"/>
              <a:ext cx="5086964" cy="1435841"/>
            </a:xfrm>
            <a:custGeom>
              <a:avLst/>
              <a:gdLst/>
              <a:ahLst/>
              <a:cxnLst/>
              <a:rect l="l" t="t" r="r" b="b"/>
              <a:pathLst>
                <a:path w="5086964" h="1435841" extrusionOk="0">
                  <a:moveTo>
                    <a:pt x="0" y="0"/>
                  </a:moveTo>
                  <a:lnTo>
                    <a:pt x="5086964" y="0"/>
                  </a:lnTo>
                  <a:lnTo>
                    <a:pt x="5086964" y="1435841"/>
                  </a:lnTo>
                  <a:lnTo>
                    <a:pt x="0" y="1435841"/>
                  </a:lnTo>
                  <a:close/>
                </a:path>
              </a:pathLst>
            </a:custGeom>
            <a:solidFill>
              <a:srgbClr val="2A60A0"/>
            </a:solidFill>
            <a:ln>
              <a:noFill/>
            </a:ln>
          </p:spPr>
        </p:sp>
        <p:sp>
          <p:nvSpPr>
            <p:cNvPr id="177" name="Google Shape;177;p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6"/>
          <p:cNvSpPr/>
          <p:nvPr/>
        </p:nvSpPr>
        <p:spPr>
          <a:xfrm>
            <a:off x="1028700" y="2625102"/>
            <a:ext cx="2327102" cy="3487482"/>
          </a:xfrm>
          <a:custGeom>
            <a:avLst/>
            <a:gdLst/>
            <a:ahLst/>
            <a:cxnLst/>
            <a:rect l="l" t="t" r="r" b="b"/>
            <a:pathLst>
              <a:path w="2327102" h="3487482" extrusionOk="0">
                <a:moveTo>
                  <a:pt x="0" y="0"/>
                </a:moveTo>
                <a:lnTo>
                  <a:pt x="2327102" y="0"/>
                </a:lnTo>
                <a:lnTo>
                  <a:pt x="2327102" y="3487482"/>
                </a:lnTo>
                <a:lnTo>
                  <a:pt x="0" y="3487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9" name="Google Shape;179;p16"/>
          <p:cNvSpPr/>
          <p:nvPr/>
        </p:nvSpPr>
        <p:spPr>
          <a:xfrm flipH="1">
            <a:off x="4227849" y="3138906"/>
            <a:ext cx="1318965" cy="3224137"/>
          </a:xfrm>
          <a:custGeom>
            <a:avLst/>
            <a:gdLst/>
            <a:ahLst/>
            <a:cxnLst/>
            <a:rect l="l" t="t" r="r" b="b"/>
            <a:pathLst>
              <a:path w="1318965" h="3224137" extrusionOk="0">
                <a:moveTo>
                  <a:pt x="1318965" y="0"/>
                </a:moveTo>
                <a:lnTo>
                  <a:pt x="0" y="0"/>
                </a:lnTo>
                <a:lnTo>
                  <a:pt x="0" y="3224137"/>
                </a:lnTo>
                <a:lnTo>
                  <a:pt x="1318965" y="3224137"/>
                </a:lnTo>
                <a:lnTo>
                  <a:pt x="1318965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180" name="Google Shape;180;p16"/>
          <p:cNvSpPr/>
          <p:nvPr/>
        </p:nvSpPr>
        <p:spPr>
          <a:xfrm>
            <a:off x="13512495" y="1255708"/>
            <a:ext cx="3784796" cy="4886474"/>
          </a:xfrm>
          <a:custGeom>
            <a:avLst/>
            <a:gdLst/>
            <a:ahLst/>
            <a:cxnLst/>
            <a:rect l="l" t="t" r="r" b="b"/>
            <a:pathLst>
              <a:path w="3784796" h="4886474" extrusionOk="0">
                <a:moveTo>
                  <a:pt x="0" y="0"/>
                </a:moveTo>
                <a:lnTo>
                  <a:pt x="3784796" y="0"/>
                </a:lnTo>
                <a:lnTo>
                  <a:pt x="3784796" y="4886473"/>
                </a:lnTo>
                <a:lnTo>
                  <a:pt x="0" y="4886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181" name="Google Shape;181;p16"/>
          <p:cNvSpPr txBox="1"/>
          <p:nvPr/>
        </p:nvSpPr>
        <p:spPr>
          <a:xfrm>
            <a:off x="1028700" y="7832153"/>
            <a:ext cx="4584125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 main point</a:t>
            </a:r>
            <a:endParaRPr lang="en-US" sz="35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grpSp>
        <p:nvGrpSpPr>
          <p:cNvPr id="182" name="Google Shape;182;p16"/>
          <p:cNvGrpSpPr/>
          <p:nvPr/>
        </p:nvGrpSpPr>
        <p:grpSpPr>
          <a:xfrm>
            <a:off x="2824878" y="6641569"/>
            <a:ext cx="991769" cy="991769"/>
            <a:chOff x="0" y="0"/>
            <a:chExt cx="812800" cy="812800"/>
          </a:xfrm>
        </p:grpSpPr>
        <p:sp>
          <p:nvSpPr>
            <p:cNvPr id="183" name="Google Shape;183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630849" y="0"/>
                    <a:pt x="812800" y="181951"/>
                    <a:pt x="812800" y="406400"/>
                  </a:cubicBezTo>
                  <a:cubicBezTo>
                    <a:pt x="812800" y="630849"/>
                    <a:pt x="630849" y="812800"/>
                    <a:pt x="406400" y="812800"/>
                  </a:cubicBezTo>
                  <a:cubicBezTo>
                    <a:pt x="181951" y="812800"/>
                    <a:pt x="0" y="630849"/>
                    <a:pt x="0" y="406400"/>
                  </a:cubicBezTo>
                  <a:cubicBezTo>
                    <a:pt x="0" y="181951"/>
                    <a:pt x="181951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DD3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6"/>
          <p:cNvGrpSpPr/>
          <p:nvPr/>
        </p:nvGrpSpPr>
        <p:grpSpPr>
          <a:xfrm>
            <a:off x="8648116" y="6641569"/>
            <a:ext cx="991769" cy="991769"/>
            <a:chOff x="0" y="0"/>
            <a:chExt cx="812800" cy="812800"/>
          </a:xfrm>
        </p:grpSpPr>
        <p:sp>
          <p:nvSpPr>
            <p:cNvPr id="186" name="Google Shape;186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630849" y="0"/>
                    <a:pt x="812800" y="181951"/>
                    <a:pt x="812800" y="406400"/>
                  </a:cubicBezTo>
                  <a:cubicBezTo>
                    <a:pt x="812800" y="630849"/>
                    <a:pt x="630849" y="812800"/>
                    <a:pt x="406400" y="812800"/>
                  </a:cubicBezTo>
                  <a:cubicBezTo>
                    <a:pt x="181951" y="812800"/>
                    <a:pt x="0" y="630849"/>
                    <a:pt x="0" y="406400"/>
                  </a:cubicBezTo>
                  <a:cubicBezTo>
                    <a:pt x="0" y="181951"/>
                    <a:pt x="181951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DD3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16"/>
          <p:cNvGrpSpPr/>
          <p:nvPr/>
        </p:nvGrpSpPr>
        <p:grpSpPr>
          <a:xfrm>
            <a:off x="14471353" y="6641569"/>
            <a:ext cx="991769" cy="991769"/>
            <a:chOff x="0" y="0"/>
            <a:chExt cx="812800" cy="812800"/>
          </a:xfrm>
        </p:grpSpPr>
        <p:sp>
          <p:nvSpPr>
            <p:cNvPr id="189" name="Google Shape;189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630849" y="0"/>
                    <a:pt x="812800" y="181951"/>
                    <a:pt x="812800" y="406400"/>
                  </a:cubicBezTo>
                  <a:cubicBezTo>
                    <a:pt x="812800" y="630849"/>
                    <a:pt x="630849" y="812800"/>
                    <a:pt x="406400" y="812800"/>
                  </a:cubicBezTo>
                  <a:cubicBezTo>
                    <a:pt x="181951" y="812800"/>
                    <a:pt x="0" y="630849"/>
                    <a:pt x="0" y="406400"/>
                  </a:cubicBezTo>
                  <a:cubicBezTo>
                    <a:pt x="0" y="181951"/>
                    <a:pt x="181951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DD3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6"/>
          <p:cNvSpPr txBox="1"/>
          <p:nvPr/>
        </p:nvSpPr>
        <p:spPr>
          <a:xfrm>
            <a:off x="2662353" y="6804079"/>
            <a:ext cx="1316818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1DD84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01</a:t>
            </a:r>
            <a:endParaRPr lang="en-US" sz="4400" b="0" i="0" u="none" strike="noStrike" cap="none">
              <a:solidFill>
                <a:srgbClr val="F1DD84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14308829" y="6804079"/>
            <a:ext cx="1316818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1DD84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03</a:t>
            </a:r>
            <a:endParaRPr lang="en-US" sz="4400" b="0" i="0" u="none" strike="noStrike" cap="none">
              <a:solidFill>
                <a:srgbClr val="F1DD84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8485591" y="6804079"/>
            <a:ext cx="1316818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F1DD84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02</a:t>
            </a:r>
            <a:endParaRPr lang="en-US" sz="4400" b="0" i="0" u="none" strike="noStrike" cap="none">
              <a:solidFill>
                <a:srgbClr val="F1DD84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6851938" y="7832153"/>
            <a:ext cx="4584125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 main point</a:t>
            </a:r>
            <a:endParaRPr lang="en-US" sz="35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12675175" y="7832153"/>
            <a:ext cx="4584125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Add a main point</a:t>
            </a:r>
            <a:endParaRPr lang="en-US" sz="35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1028700" y="8564245"/>
            <a:ext cx="4584125" cy="7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Briefly elaborate on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what you want to discuss.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6851938" y="8564245"/>
            <a:ext cx="4584125" cy="7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Briefly elaborate on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what you want to discuss.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12675175" y="8564245"/>
            <a:ext cx="4584125" cy="78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Briefly elaborate on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what you want to discuss.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>
            <a:off x="-93735" y="-3422872"/>
            <a:ext cx="18525923" cy="13885271"/>
          </a:xfrm>
          <a:custGeom>
            <a:avLst/>
            <a:gdLst/>
            <a:ahLst/>
            <a:cxnLst/>
            <a:rect l="l" t="t" r="r" b="b"/>
            <a:pathLst>
              <a:path w="18525923" h="13885271" extrusionOk="0">
                <a:moveTo>
                  <a:pt x="0" y="0"/>
                </a:moveTo>
                <a:lnTo>
                  <a:pt x="18525923" y="0"/>
                </a:lnTo>
                <a:lnTo>
                  <a:pt x="18525923" y="13885271"/>
                </a:lnTo>
                <a:lnTo>
                  <a:pt x="0" y="138852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04" name="Google Shape;204;p17"/>
          <p:cNvSpPr/>
          <p:nvPr/>
        </p:nvSpPr>
        <p:spPr>
          <a:xfrm>
            <a:off x="14678197" y="2152669"/>
            <a:ext cx="2213989" cy="2435013"/>
          </a:xfrm>
          <a:custGeom>
            <a:avLst/>
            <a:gdLst/>
            <a:ahLst/>
            <a:cxnLst/>
            <a:rect l="l" t="t" r="r" b="b"/>
            <a:pathLst>
              <a:path w="2213989" h="2435013" extrusionOk="0">
                <a:moveTo>
                  <a:pt x="0" y="0"/>
                </a:moveTo>
                <a:lnTo>
                  <a:pt x="2213988" y="0"/>
                </a:lnTo>
                <a:lnTo>
                  <a:pt x="2213988" y="2435013"/>
                </a:lnTo>
                <a:lnTo>
                  <a:pt x="0" y="24350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05" name="Google Shape;205;p17"/>
          <p:cNvSpPr/>
          <p:nvPr/>
        </p:nvSpPr>
        <p:spPr>
          <a:xfrm>
            <a:off x="5084142" y="7491118"/>
            <a:ext cx="1229458" cy="2397624"/>
          </a:xfrm>
          <a:custGeom>
            <a:avLst/>
            <a:gdLst/>
            <a:ahLst/>
            <a:cxnLst/>
            <a:rect l="l" t="t" r="r" b="b"/>
            <a:pathLst>
              <a:path w="1229458" h="2397624" extrusionOk="0">
                <a:moveTo>
                  <a:pt x="0" y="0"/>
                </a:moveTo>
                <a:lnTo>
                  <a:pt x="1229459" y="0"/>
                </a:lnTo>
                <a:lnTo>
                  <a:pt x="1229459" y="2397624"/>
                </a:lnTo>
                <a:lnTo>
                  <a:pt x="0" y="2397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06" name="Google Shape;206;p17"/>
          <p:cNvSpPr txBox="1"/>
          <p:nvPr/>
        </p:nvSpPr>
        <p:spPr>
          <a:xfrm>
            <a:off x="1935141" y="4373193"/>
            <a:ext cx="6298002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Hello there!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11241045" y="7443493"/>
            <a:ext cx="4922783" cy="158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I'm Rain, and I'll be sharing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with you my beautiful ideas.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Follow me at @reallygreatsite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to learn more. 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/>
        </p:nvSpPr>
        <p:spPr>
          <a:xfrm>
            <a:off x="2171684" y="900113"/>
            <a:ext cx="13944632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Meet the Teams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16563286" y="3057532"/>
            <a:ext cx="1392029" cy="2674161"/>
          </a:xfrm>
          <a:custGeom>
            <a:avLst/>
            <a:gdLst/>
            <a:ahLst/>
            <a:cxnLst/>
            <a:rect l="l" t="t" r="r" b="b"/>
            <a:pathLst>
              <a:path w="1392029" h="2674161" extrusionOk="0">
                <a:moveTo>
                  <a:pt x="0" y="0"/>
                </a:moveTo>
                <a:lnTo>
                  <a:pt x="1392028" y="0"/>
                </a:lnTo>
                <a:lnTo>
                  <a:pt x="1392028" y="2674160"/>
                </a:lnTo>
                <a:lnTo>
                  <a:pt x="0" y="26741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>
            <a:off x="2171684" y="3057532"/>
            <a:ext cx="4911676" cy="4911656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2"/>
            <a:stretch>
              <a:fillRect l="-24901" r="-24901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18"/>
          <p:cNvSpPr/>
          <p:nvPr/>
        </p:nvSpPr>
        <p:spPr>
          <a:xfrm>
            <a:off x="11204145" y="3057532"/>
            <a:ext cx="4911676" cy="4911656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/>
            <a:stretch>
              <a:fillRect l="-4528" r="-4546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8"/>
          <p:cNvSpPr/>
          <p:nvPr/>
        </p:nvSpPr>
        <p:spPr>
          <a:xfrm>
            <a:off x="629362" y="5143500"/>
            <a:ext cx="1990146" cy="4297261"/>
          </a:xfrm>
          <a:custGeom>
            <a:avLst/>
            <a:gdLst/>
            <a:ahLst/>
            <a:cxnLst/>
            <a:rect l="l" t="t" r="r" b="b"/>
            <a:pathLst>
              <a:path w="1990146" h="4297261" extrusionOk="0">
                <a:moveTo>
                  <a:pt x="0" y="0"/>
                </a:moveTo>
                <a:lnTo>
                  <a:pt x="1990146" y="0"/>
                </a:lnTo>
                <a:lnTo>
                  <a:pt x="1990146" y="4297261"/>
                </a:lnTo>
                <a:lnTo>
                  <a:pt x="0" y="42972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 rot="-1467152">
            <a:off x="-1485916" y="128565"/>
            <a:ext cx="7315200" cy="1892808"/>
          </a:xfrm>
          <a:custGeom>
            <a:avLst/>
            <a:gdLst/>
            <a:ahLst/>
            <a:cxnLst/>
            <a:rect l="l" t="t" r="r" b="b"/>
            <a:pathLst>
              <a:path w="7315200" h="1892808" extrusionOk="0">
                <a:moveTo>
                  <a:pt x="0" y="0"/>
                </a:moveTo>
                <a:lnTo>
                  <a:pt x="7315200" y="0"/>
                </a:lnTo>
                <a:lnTo>
                  <a:pt x="7315200" y="1892808"/>
                </a:lnTo>
                <a:lnTo>
                  <a:pt x="0" y="1892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18" name="Google Shape;218;p18"/>
          <p:cNvSpPr/>
          <p:nvPr/>
        </p:nvSpPr>
        <p:spPr>
          <a:xfrm rot="1932853">
            <a:off x="14816313" y="1039558"/>
            <a:ext cx="7315200" cy="1892808"/>
          </a:xfrm>
          <a:custGeom>
            <a:avLst/>
            <a:gdLst/>
            <a:ahLst/>
            <a:cxnLst/>
            <a:rect l="l" t="t" r="r" b="b"/>
            <a:pathLst>
              <a:path w="7315200" h="1892808" extrusionOk="0">
                <a:moveTo>
                  <a:pt x="0" y="0"/>
                </a:moveTo>
                <a:lnTo>
                  <a:pt x="7315200" y="0"/>
                </a:lnTo>
                <a:lnTo>
                  <a:pt x="7315200" y="1892808"/>
                </a:lnTo>
                <a:lnTo>
                  <a:pt x="0" y="18928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19" name="Google Shape;219;p18"/>
          <p:cNvSpPr txBox="1"/>
          <p:nvPr/>
        </p:nvSpPr>
        <p:spPr>
          <a:xfrm>
            <a:off x="2982803" y="2094379"/>
            <a:ext cx="12322393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 you want to discuss. </a:t>
            </a:r>
            <a:endParaRPr lang="en-US" sz="2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3010500" y="8269233"/>
            <a:ext cx="288246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The Browns</a:t>
            </a:r>
            <a:endParaRPr lang="en-US" sz="32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3236870" y="8886468"/>
            <a:ext cx="242972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Title or Position</a:t>
            </a:r>
            <a:endParaRPr lang="en-US" sz="219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11884184" y="8269233"/>
            <a:ext cx="3551598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The Williams</a:t>
            </a:r>
            <a:endParaRPr lang="en-US" sz="32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12445119" y="8886468"/>
            <a:ext cx="2429727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Title or Position</a:t>
            </a:r>
            <a:endParaRPr lang="en-US" sz="219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8141130" y="5058914"/>
            <a:ext cx="2005739" cy="1133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VS</a:t>
            </a:r>
            <a:endParaRPr lang="en-US" sz="75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/>
        </p:nvSpPr>
        <p:spPr>
          <a:xfrm>
            <a:off x="2510238" y="4500563"/>
            <a:ext cx="13267524" cy="135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ARE YOU READY?</a:t>
            </a:r>
            <a:endParaRPr lang="en-US" sz="90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14213323" y="645568"/>
            <a:ext cx="3128877" cy="4846359"/>
          </a:xfrm>
          <a:custGeom>
            <a:avLst/>
            <a:gdLst/>
            <a:ahLst/>
            <a:cxnLst/>
            <a:rect l="l" t="t" r="r" b="b"/>
            <a:pathLst>
              <a:path w="3128877" h="4846359" extrusionOk="0">
                <a:moveTo>
                  <a:pt x="0" y="0"/>
                </a:moveTo>
                <a:lnTo>
                  <a:pt x="3128877" y="0"/>
                </a:lnTo>
                <a:lnTo>
                  <a:pt x="3128877" y="4846359"/>
                </a:lnTo>
                <a:lnTo>
                  <a:pt x="0" y="4846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31" name="Google Shape;231;p19"/>
          <p:cNvSpPr/>
          <p:nvPr/>
        </p:nvSpPr>
        <p:spPr>
          <a:xfrm>
            <a:off x="550485" y="5715000"/>
            <a:ext cx="3128877" cy="4846359"/>
          </a:xfrm>
          <a:custGeom>
            <a:avLst/>
            <a:gdLst/>
            <a:ahLst/>
            <a:cxnLst/>
            <a:rect l="l" t="t" r="r" b="b"/>
            <a:pathLst>
              <a:path w="3128877" h="4846359" extrusionOk="0">
                <a:moveTo>
                  <a:pt x="0" y="0"/>
                </a:moveTo>
                <a:lnTo>
                  <a:pt x="3128877" y="0"/>
                </a:lnTo>
                <a:lnTo>
                  <a:pt x="3128877" y="4846359"/>
                </a:lnTo>
                <a:lnTo>
                  <a:pt x="0" y="4846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32" name="Google Shape;232;p19"/>
          <p:cNvSpPr/>
          <p:nvPr/>
        </p:nvSpPr>
        <p:spPr>
          <a:xfrm>
            <a:off x="14191886" y="5715000"/>
            <a:ext cx="3718283" cy="4114800"/>
          </a:xfrm>
          <a:custGeom>
            <a:avLst/>
            <a:gdLst/>
            <a:ahLst/>
            <a:cxnLst/>
            <a:rect l="l" t="t" r="r" b="b"/>
            <a:pathLst>
              <a:path w="3718283" h="4114800" extrusionOk="0">
                <a:moveTo>
                  <a:pt x="0" y="0"/>
                </a:moveTo>
                <a:lnTo>
                  <a:pt x="3718283" y="0"/>
                </a:lnTo>
                <a:lnTo>
                  <a:pt x="37182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33" name="Google Shape;233;p19"/>
          <p:cNvSpPr/>
          <p:nvPr/>
        </p:nvSpPr>
        <p:spPr>
          <a:xfrm>
            <a:off x="6118413" y="7433916"/>
            <a:ext cx="5453349" cy="4114800"/>
          </a:xfrm>
          <a:custGeom>
            <a:avLst/>
            <a:gdLst/>
            <a:ahLst/>
            <a:cxnLst/>
            <a:rect l="l" t="t" r="r" b="b"/>
            <a:pathLst>
              <a:path w="5453349" h="4114800" extrusionOk="0">
                <a:moveTo>
                  <a:pt x="0" y="0"/>
                </a:moveTo>
                <a:lnTo>
                  <a:pt x="5453349" y="0"/>
                </a:lnTo>
                <a:lnTo>
                  <a:pt x="54533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234" name="Google Shape;234;p19"/>
          <p:cNvSpPr/>
          <p:nvPr/>
        </p:nvSpPr>
        <p:spPr>
          <a:xfrm>
            <a:off x="731204" y="645568"/>
            <a:ext cx="6390834" cy="4114800"/>
          </a:xfrm>
          <a:custGeom>
            <a:avLst/>
            <a:gdLst/>
            <a:ahLst/>
            <a:cxnLst/>
            <a:rect l="l" t="t" r="r" b="b"/>
            <a:pathLst>
              <a:path w="6390834" h="4114800" extrusionOk="0">
                <a:moveTo>
                  <a:pt x="0" y="0"/>
                </a:moveTo>
                <a:lnTo>
                  <a:pt x="6390834" y="0"/>
                </a:lnTo>
                <a:lnTo>
                  <a:pt x="63908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35" name="Google Shape;235;p19"/>
          <p:cNvSpPr/>
          <p:nvPr/>
        </p:nvSpPr>
        <p:spPr>
          <a:xfrm>
            <a:off x="11571762" y="1636554"/>
            <a:ext cx="959773" cy="1066414"/>
          </a:xfrm>
          <a:custGeom>
            <a:avLst/>
            <a:gdLst/>
            <a:ahLst/>
            <a:cxnLst/>
            <a:rect l="l" t="t" r="r" b="b"/>
            <a:pathLst>
              <a:path w="959773" h="1066414" extrusionOk="0">
                <a:moveTo>
                  <a:pt x="0" y="0"/>
                </a:moveTo>
                <a:lnTo>
                  <a:pt x="959773" y="0"/>
                </a:lnTo>
                <a:lnTo>
                  <a:pt x="959773" y="1066414"/>
                </a:lnTo>
                <a:lnTo>
                  <a:pt x="0" y="1066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0A0"/>
        </a:solidFill>
        <a:effectLst/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/>
          <p:nvPr/>
        </p:nvSpPr>
        <p:spPr>
          <a:xfrm flipH="1">
            <a:off x="-5524084" y="-341035"/>
            <a:ext cx="12504760" cy="4837545"/>
          </a:xfrm>
          <a:custGeom>
            <a:avLst/>
            <a:gdLst/>
            <a:ahLst/>
            <a:cxnLst/>
            <a:rect l="l" t="t" r="r" b="b"/>
            <a:pathLst>
              <a:path w="12504760" h="4837545" extrusionOk="0">
                <a:moveTo>
                  <a:pt x="12504761" y="0"/>
                </a:moveTo>
                <a:lnTo>
                  <a:pt x="0" y="0"/>
                </a:lnTo>
                <a:lnTo>
                  <a:pt x="0" y="4837545"/>
                </a:lnTo>
                <a:lnTo>
                  <a:pt x="12504761" y="4837545"/>
                </a:lnTo>
                <a:lnTo>
                  <a:pt x="12504761" y="0"/>
                </a:lnTo>
                <a:close/>
              </a:path>
            </a:pathLst>
          </a:custGeom>
          <a:blipFill rotWithShape="1">
            <a:blip r:embed="rId1"/>
            <a:stretch>
              <a:fillRect b="-158491"/>
            </a:stretch>
          </a:blipFill>
          <a:ln>
            <a:noFill/>
          </a:ln>
        </p:spPr>
      </p:sp>
      <p:sp>
        <p:nvSpPr>
          <p:cNvPr id="241" name="Google Shape;241;p20"/>
          <p:cNvSpPr/>
          <p:nvPr/>
        </p:nvSpPr>
        <p:spPr>
          <a:xfrm>
            <a:off x="3196011" y="0"/>
            <a:ext cx="15101514" cy="15639734"/>
          </a:xfrm>
          <a:custGeom>
            <a:avLst/>
            <a:gdLst/>
            <a:ahLst/>
            <a:cxnLst/>
            <a:rect l="l" t="t" r="r" b="b"/>
            <a:pathLst>
              <a:path w="15101514" h="15639734" extrusionOk="0">
                <a:moveTo>
                  <a:pt x="0" y="0"/>
                </a:moveTo>
                <a:lnTo>
                  <a:pt x="15101514" y="0"/>
                </a:lnTo>
                <a:lnTo>
                  <a:pt x="15101514" y="15639734"/>
                </a:lnTo>
                <a:lnTo>
                  <a:pt x="0" y="156397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l="-3563"/>
            </a:stretch>
          </a:blipFill>
          <a:ln>
            <a:noFill/>
          </a:ln>
        </p:spPr>
      </p:sp>
      <p:sp>
        <p:nvSpPr>
          <p:cNvPr id="242" name="Google Shape;242;p20"/>
          <p:cNvSpPr/>
          <p:nvPr/>
        </p:nvSpPr>
        <p:spPr>
          <a:xfrm>
            <a:off x="4572137" y="3956828"/>
            <a:ext cx="9150387" cy="10063878"/>
          </a:xfrm>
          <a:custGeom>
            <a:avLst/>
            <a:gdLst/>
            <a:ahLst/>
            <a:cxnLst/>
            <a:rect l="l" t="t" r="r" b="b"/>
            <a:pathLst>
              <a:path w="9150387" h="10063878" extrusionOk="0">
                <a:moveTo>
                  <a:pt x="0" y="0"/>
                </a:moveTo>
                <a:lnTo>
                  <a:pt x="9150387" y="0"/>
                </a:lnTo>
                <a:lnTo>
                  <a:pt x="9150387" y="10063878"/>
                </a:lnTo>
                <a:lnTo>
                  <a:pt x="0" y="100638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43" name="Google Shape;243;p20"/>
          <p:cNvSpPr txBox="1"/>
          <p:nvPr/>
        </p:nvSpPr>
        <p:spPr>
          <a:xfrm>
            <a:off x="4262749" y="662122"/>
            <a:ext cx="9769163" cy="141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Round 01</a:t>
            </a:r>
            <a:endParaRPr lang="en-US" sz="94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13570263" y="8612847"/>
            <a:ext cx="3689037" cy="73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Elaborate on what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FFFFF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you want to discuss</a:t>
            </a:r>
            <a:endParaRPr lang="en-US" sz="2300" b="0" i="0" u="none" strike="noStrike" cap="none">
              <a:solidFill>
                <a:srgbClr val="FFFFFF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CDC1"/>
        </a:solidFill>
        <a:effectLst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/>
          <p:nvPr/>
        </p:nvSpPr>
        <p:spPr>
          <a:xfrm>
            <a:off x="14196212" y="6650498"/>
            <a:ext cx="3482084" cy="4287856"/>
          </a:xfrm>
          <a:custGeom>
            <a:avLst/>
            <a:gdLst/>
            <a:ahLst/>
            <a:cxnLst/>
            <a:rect l="l" t="t" r="r" b="b"/>
            <a:pathLst>
              <a:path w="3482084" h="4287856" extrusionOk="0">
                <a:moveTo>
                  <a:pt x="0" y="0"/>
                </a:moveTo>
                <a:lnTo>
                  <a:pt x="3482085" y="0"/>
                </a:lnTo>
                <a:lnTo>
                  <a:pt x="3482085" y="4287856"/>
                </a:lnTo>
                <a:lnTo>
                  <a:pt x="0" y="4287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50" name="Google Shape;250;p21"/>
          <p:cNvSpPr/>
          <p:nvPr/>
        </p:nvSpPr>
        <p:spPr>
          <a:xfrm>
            <a:off x="14784813" y="839497"/>
            <a:ext cx="3345325" cy="3557624"/>
          </a:xfrm>
          <a:custGeom>
            <a:avLst/>
            <a:gdLst/>
            <a:ahLst/>
            <a:cxnLst/>
            <a:rect l="l" t="t" r="r" b="b"/>
            <a:pathLst>
              <a:path w="3345325" h="3557624" extrusionOk="0">
                <a:moveTo>
                  <a:pt x="0" y="0"/>
                </a:moveTo>
                <a:lnTo>
                  <a:pt x="3345325" y="0"/>
                </a:lnTo>
                <a:lnTo>
                  <a:pt x="3345325" y="3557624"/>
                </a:lnTo>
                <a:lnTo>
                  <a:pt x="0" y="3557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251" name="Google Shape;251;p21"/>
          <p:cNvSpPr/>
          <p:nvPr/>
        </p:nvSpPr>
        <p:spPr>
          <a:xfrm>
            <a:off x="13744371" y="4124231"/>
            <a:ext cx="2316139" cy="900399"/>
          </a:xfrm>
          <a:custGeom>
            <a:avLst/>
            <a:gdLst/>
            <a:ahLst/>
            <a:cxnLst/>
            <a:rect l="l" t="t" r="r" b="b"/>
            <a:pathLst>
              <a:path w="2316139" h="900399" extrusionOk="0">
                <a:moveTo>
                  <a:pt x="0" y="0"/>
                </a:moveTo>
                <a:lnTo>
                  <a:pt x="2316140" y="0"/>
                </a:lnTo>
                <a:lnTo>
                  <a:pt x="2316140" y="900399"/>
                </a:lnTo>
                <a:lnTo>
                  <a:pt x="0" y="9003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52" name="Google Shape;252;p21"/>
          <p:cNvSpPr/>
          <p:nvPr/>
        </p:nvSpPr>
        <p:spPr>
          <a:xfrm>
            <a:off x="1951158" y="6153293"/>
            <a:ext cx="1488733" cy="2913890"/>
          </a:xfrm>
          <a:custGeom>
            <a:avLst/>
            <a:gdLst/>
            <a:ahLst/>
            <a:cxnLst/>
            <a:rect l="l" t="t" r="r" b="b"/>
            <a:pathLst>
              <a:path w="1488733" h="2913890" extrusionOk="0">
                <a:moveTo>
                  <a:pt x="0" y="0"/>
                </a:moveTo>
                <a:lnTo>
                  <a:pt x="1488733" y="0"/>
                </a:lnTo>
                <a:lnTo>
                  <a:pt x="1488733" y="2913890"/>
                </a:lnTo>
                <a:lnTo>
                  <a:pt x="0" y="2913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/>
            </a:stretch>
          </a:blipFill>
          <a:ln>
            <a:noFill/>
          </a:ln>
        </p:spPr>
      </p:sp>
      <p:grpSp>
        <p:nvGrpSpPr>
          <p:cNvPr id="253" name="Google Shape;253;p21"/>
          <p:cNvGrpSpPr/>
          <p:nvPr/>
        </p:nvGrpSpPr>
        <p:grpSpPr>
          <a:xfrm>
            <a:off x="4421159" y="3968270"/>
            <a:ext cx="4460903" cy="3024262"/>
            <a:chOff x="0" y="-47625"/>
            <a:chExt cx="1269159" cy="860425"/>
          </a:xfrm>
        </p:grpSpPr>
        <p:sp>
          <p:nvSpPr>
            <p:cNvPr id="254" name="Google Shape;254;p21"/>
            <p:cNvSpPr/>
            <p:nvPr/>
          </p:nvSpPr>
          <p:spPr>
            <a:xfrm>
              <a:off x="0" y="0"/>
              <a:ext cx="1269159" cy="364376"/>
            </a:xfrm>
            <a:custGeom>
              <a:avLst/>
              <a:gdLst/>
              <a:ahLst/>
              <a:cxnLst/>
              <a:rect l="l" t="t" r="r" b="b"/>
              <a:pathLst>
                <a:path w="1269159" h="364376" extrusionOk="0">
                  <a:moveTo>
                    <a:pt x="38181" y="0"/>
                  </a:moveTo>
                  <a:lnTo>
                    <a:pt x="1230978" y="0"/>
                  </a:lnTo>
                  <a:cubicBezTo>
                    <a:pt x="1241104" y="0"/>
                    <a:pt x="1250815" y="4023"/>
                    <a:pt x="1257976" y="11183"/>
                  </a:cubicBezTo>
                  <a:cubicBezTo>
                    <a:pt x="1265136" y="18343"/>
                    <a:pt x="1269159" y="28055"/>
                    <a:pt x="1269159" y="38181"/>
                  </a:cubicBezTo>
                  <a:lnTo>
                    <a:pt x="1269159" y="326194"/>
                  </a:lnTo>
                  <a:cubicBezTo>
                    <a:pt x="1269159" y="347281"/>
                    <a:pt x="1252064" y="364376"/>
                    <a:pt x="1230978" y="364376"/>
                  </a:cubicBezTo>
                  <a:lnTo>
                    <a:pt x="38181" y="364376"/>
                  </a:lnTo>
                  <a:cubicBezTo>
                    <a:pt x="17094" y="364376"/>
                    <a:pt x="0" y="347281"/>
                    <a:pt x="0" y="326194"/>
                  </a:cubicBezTo>
                  <a:lnTo>
                    <a:pt x="0" y="38181"/>
                  </a:lnTo>
                  <a:cubicBezTo>
                    <a:pt x="0" y="28055"/>
                    <a:pt x="4023" y="18343"/>
                    <a:pt x="11183" y="11183"/>
                  </a:cubicBezTo>
                  <a:cubicBezTo>
                    <a:pt x="18343" y="4023"/>
                    <a:pt x="28055" y="0"/>
                    <a:pt x="3818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21"/>
          <p:cNvGrpSpPr/>
          <p:nvPr/>
        </p:nvGrpSpPr>
        <p:grpSpPr>
          <a:xfrm>
            <a:off x="9405938" y="3968270"/>
            <a:ext cx="4460903" cy="3024262"/>
            <a:chOff x="0" y="-47625"/>
            <a:chExt cx="1269159" cy="860425"/>
          </a:xfrm>
        </p:grpSpPr>
        <p:sp>
          <p:nvSpPr>
            <p:cNvPr id="257" name="Google Shape;257;p21"/>
            <p:cNvSpPr/>
            <p:nvPr/>
          </p:nvSpPr>
          <p:spPr>
            <a:xfrm>
              <a:off x="0" y="0"/>
              <a:ext cx="1269159" cy="364376"/>
            </a:xfrm>
            <a:custGeom>
              <a:avLst/>
              <a:gdLst/>
              <a:ahLst/>
              <a:cxnLst/>
              <a:rect l="l" t="t" r="r" b="b"/>
              <a:pathLst>
                <a:path w="1269159" h="364376" extrusionOk="0">
                  <a:moveTo>
                    <a:pt x="38181" y="0"/>
                  </a:moveTo>
                  <a:lnTo>
                    <a:pt x="1230978" y="0"/>
                  </a:lnTo>
                  <a:cubicBezTo>
                    <a:pt x="1241104" y="0"/>
                    <a:pt x="1250815" y="4023"/>
                    <a:pt x="1257976" y="11183"/>
                  </a:cubicBezTo>
                  <a:cubicBezTo>
                    <a:pt x="1265136" y="18343"/>
                    <a:pt x="1269159" y="28055"/>
                    <a:pt x="1269159" y="38181"/>
                  </a:cubicBezTo>
                  <a:lnTo>
                    <a:pt x="1269159" y="326194"/>
                  </a:lnTo>
                  <a:cubicBezTo>
                    <a:pt x="1269159" y="347281"/>
                    <a:pt x="1252064" y="364376"/>
                    <a:pt x="1230978" y="364376"/>
                  </a:cubicBezTo>
                  <a:lnTo>
                    <a:pt x="38181" y="364376"/>
                  </a:lnTo>
                  <a:cubicBezTo>
                    <a:pt x="17094" y="364376"/>
                    <a:pt x="0" y="347281"/>
                    <a:pt x="0" y="326194"/>
                  </a:cubicBezTo>
                  <a:lnTo>
                    <a:pt x="0" y="38181"/>
                  </a:lnTo>
                  <a:cubicBezTo>
                    <a:pt x="0" y="28055"/>
                    <a:pt x="4023" y="18343"/>
                    <a:pt x="11183" y="11183"/>
                  </a:cubicBezTo>
                  <a:cubicBezTo>
                    <a:pt x="18343" y="4023"/>
                    <a:pt x="28055" y="0"/>
                    <a:pt x="3818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21"/>
          <p:cNvGrpSpPr/>
          <p:nvPr/>
        </p:nvGrpSpPr>
        <p:grpSpPr>
          <a:xfrm>
            <a:off x="4421159" y="5594138"/>
            <a:ext cx="4460903" cy="3024262"/>
            <a:chOff x="0" y="-47625"/>
            <a:chExt cx="1269159" cy="860425"/>
          </a:xfrm>
        </p:grpSpPr>
        <p:sp>
          <p:nvSpPr>
            <p:cNvPr id="260" name="Google Shape;260;p21"/>
            <p:cNvSpPr/>
            <p:nvPr/>
          </p:nvSpPr>
          <p:spPr>
            <a:xfrm>
              <a:off x="0" y="0"/>
              <a:ext cx="1269159" cy="364376"/>
            </a:xfrm>
            <a:custGeom>
              <a:avLst/>
              <a:gdLst/>
              <a:ahLst/>
              <a:cxnLst/>
              <a:rect l="l" t="t" r="r" b="b"/>
              <a:pathLst>
                <a:path w="1269159" h="364376" extrusionOk="0">
                  <a:moveTo>
                    <a:pt x="38181" y="0"/>
                  </a:moveTo>
                  <a:lnTo>
                    <a:pt x="1230978" y="0"/>
                  </a:lnTo>
                  <a:cubicBezTo>
                    <a:pt x="1241104" y="0"/>
                    <a:pt x="1250815" y="4023"/>
                    <a:pt x="1257976" y="11183"/>
                  </a:cubicBezTo>
                  <a:cubicBezTo>
                    <a:pt x="1265136" y="18343"/>
                    <a:pt x="1269159" y="28055"/>
                    <a:pt x="1269159" y="38181"/>
                  </a:cubicBezTo>
                  <a:lnTo>
                    <a:pt x="1269159" y="326194"/>
                  </a:lnTo>
                  <a:cubicBezTo>
                    <a:pt x="1269159" y="347281"/>
                    <a:pt x="1252064" y="364376"/>
                    <a:pt x="1230978" y="364376"/>
                  </a:cubicBezTo>
                  <a:lnTo>
                    <a:pt x="38181" y="364376"/>
                  </a:lnTo>
                  <a:cubicBezTo>
                    <a:pt x="17094" y="364376"/>
                    <a:pt x="0" y="347281"/>
                    <a:pt x="0" y="326194"/>
                  </a:cubicBezTo>
                  <a:lnTo>
                    <a:pt x="0" y="38181"/>
                  </a:lnTo>
                  <a:cubicBezTo>
                    <a:pt x="0" y="28055"/>
                    <a:pt x="4023" y="18343"/>
                    <a:pt x="11183" y="11183"/>
                  </a:cubicBezTo>
                  <a:cubicBezTo>
                    <a:pt x="18343" y="4023"/>
                    <a:pt x="28055" y="0"/>
                    <a:pt x="3818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21"/>
          <p:cNvGrpSpPr/>
          <p:nvPr/>
        </p:nvGrpSpPr>
        <p:grpSpPr>
          <a:xfrm>
            <a:off x="9405938" y="5594138"/>
            <a:ext cx="4460903" cy="3024262"/>
            <a:chOff x="0" y="-47625"/>
            <a:chExt cx="1269159" cy="860425"/>
          </a:xfrm>
        </p:grpSpPr>
        <p:sp>
          <p:nvSpPr>
            <p:cNvPr id="263" name="Google Shape;263;p21"/>
            <p:cNvSpPr/>
            <p:nvPr/>
          </p:nvSpPr>
          <p:spPr>
            <a:xfrm>
              <a:off x="0" y="0"/>
              <a:ext cx="1269159" cy="364376"/>
            </a:xfrm>
            <a:custGeom>
              <a:avLst/>
              <a:gdLst/>
              <a:ahLst/>
              <a:cxnLst/>
              <a:rect l="l" t="t" r="r" b="b"/>
              <a:pathLst>
                <a:path w="1269159" h="364376" extrusionOk="0">
                  <a:moveTo>
                    <a:pt x="38181" y="0"/>
                  </a:moveTo>
                  <a:lnTo>
                    <a:pt x="1230978" y="0"/>
                  </a:lnTo>
                  <a:cubicBezTo>
                    <a:pt x="1241104" y="0"/>
                    <a:pt x="1250815" y="4023"/>
                    <a:pt x="1257976" y="11183"/>
                  </a:cubicBezTo>
                  <a:cubicBezTo>
                    <a:pt x="1265136" y="18343"/>
                    <a:pt x="1269159" y="28055"/>
                    <a:pt x="1269159" y="38181"/>
                  </a:cubicBezTo>
                  <a:lnTo>
                    <a:pt x="1269159" y="326194"/>
                  </a:lnTo>
                  <a:cubicBezTo>
                    <a:pt x="1269159" y="347281"/>
                    <a:pt x="1252064" y="364376"/>
                    <a:pt x="1230978" y="364376"/>
                  </a:cubicBezTo>
                  <a:lnTo>
                    <a:pt x="38181" y="364376"/>
                  </a:lnTo>
                  <a:cubicBezTo>
                    <a:pt x="17094" y="364376"/>
                    <a:pt x="0" y="347281"/>
                    <a:pt x="0" y="326194"/>
                  </a:cubicBezTo>
                  <a:lnTo>
                    <a:pt x="0" y="38181"/>
                  </a:lnTo>
                  <a:cubicBezTo>
                    <a:pt x="0" y="28055"/>
                    <a:pt x="4023" y="18343"/>
                    <a:pt x="11183" y="11183"/>
                  </a:cubicBezTo>
                  <a:cubicBezTo>
                    <a:pt x="18343" y="4023"/>
                    <a:pt x="28055" y="0"/>
                    <a:pt x="3818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21"/>
          <p:cNvGrpSpPr/>
          <p:nvPr/>
        </p:nvGrpSpPr>
        <p:grpSpPr>
          <a:xfrm>
            <a:off x="4421159" y="7217763"/>
            <a:ext cx="4460903" cy="3024262"/>
            <a:chOff x="0" y="-47625"/>
            <a:chExt cx="1269159" cy="860425"/>
          </a:xfrm>
        </p:grpSpPr>
        <p:sp>
          <p:nvSpPr>
            <p:cNvPr id="266" name="Google Shape;266;p21"/>
            <p:cNvSpPr/>
            <p:nvPr/>
          </p:nvSpPr>
          <p:spPr>
            <a:xfrm>
              <a:off x="0" y="0"/>
              <a:ext cx="1269159" cy="364376"/>
            </a:xfrm>
            <a:custGeom>
              <a:avLst/>
              <a:gdLst/>
              <a:ahLst/>
              <a:cxnLst/>
              <a:rect l="l" t="t" r="r" b="b"/>
              <a:pathLst>
                <a:path w="1269159" h="364376" extrusionOk="0">
                  <a:moveTo>
                    <a:pt x="38181" y="0"/>
                  </a:moveTo>
                  <a:lnTo>
                    <a:pt x="1230978" y="0"/>
                  </a:lnTo>
                  <a:cubicBezTo>
                    <a:pt x="1241104" y="0"/>
                    <a:pt x="1250815" y="4023"/>
                    <a:pt x="1257976" y="11183"/>
                  </a:cubicBezTo>
                  <a:cubicBezTo>
                    <a:pt x="1265136" y="18343"/>
                    <a:pt x="1269159" y="28055"/>
                    <a:pt x="1269159" y="38181"/>
                  </a:cubicBezTo>
                  <a:lnTo>
                    <a:pt x="1269159" y="326194"/>
                  </a:lnTo>
                  <a:cubicBezTo>
                    <a:pt x="1269159" y="347281"/>
                    <a:pt x="1252064" y="364376"/>
                    <a:pt x="1230978" y="364376"/>
                  </a:cubicBezTo>
                  <a:lnTo>
                    <a:pt x="38181" y="364376"/>
                  </a:lnTo>
                  <a:cubicBezTo>
                    <a:pt x="17094" y="364376"/>
                    <a:pt x="0" y="347281"/>
                    <a:pt x="0" y="326194"/>
                  </a:cubicBezTo>
                  <a:lnTo>
                    <a:pt x="0" y="38181"/>
                  </a:lnTo>
                  <a:cubicBezTo>
                    <a:pt x="0" y="28055"/>
                    <a:pt x="4023" y="18343"/>
                    <a:pt x="11183" y="11183"/>
                  </a:cubicBezTo>
                  <a:cubicBezTo>
                    <a:pt x="18343" y="4023"/>
                    <a:pt x="28055" y="0"/>
                    <a:pt x="3818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21"/>
          <p:cNvGrpSpPr/>
          <p:nvPr/>
        </p:nvGrpSpPr>
        <p:grpSpPr>
          <a:xfrm>
            <a:off x="9405938" y="7217763"/>
            <a:ext cx="4460903" cy="3024262"/>
            <a:chOff x="0" y="-47625"/>
            <a:chExt cx="1269159" cy="860425"/>
          </a:xfrm>
        </p:grpSpPr>
        <p:sp>
          <p:nvSpPr>
            <p:cNvPr id="269" name="Google Shape;269;p21"/>
            <p:cNvSpPr/>
            <p:nvPr/>
          </p:nvSpPr>
          <p:spPr>
            <a:xfrm>
              <a:off x="0" y="0"/>
              <a:ext cx="1269159" cy="364376"/>
            </a:xfrm>
            <a:custGeom>
              <a:avLst/>
              <a:gdLst/>
              <a:ahLst/>
              <a:cxnLst/>
              <a:rect l="l" t="t" r="r" b="b"/>
              <a:pathLst>
                <a:path w="1269159" h="364376" extrusionOk="0">
                  <a:moveTo>
                    <a:pt x="38181" y="0"/>
                  </a:moveTo>
                  <a:lnTo>
                    <a:pt x="1230978" y="0"/>
                  </a:lnTo>
                  <a:cubicBezTo>
                    <a:pt x="1241104" y="0"/>
                    <a:pt x="1250815" y="4023"/>
                    <a:pt x="1257976" y="11183"/>
                  </a:cubicBezTo>
                  <a:cubicBezTo>
                    <a:pt x="1265136" y="18343"/>
                    <a:pt x="1269159" y="28055"/>
                    <a:pt x="1269159" y="38181"/>
                  </a:cubicBezTo>
                  <a:lnTo>
                    <a:pt x="1269159" y="326194"/>
                  </a:lnTo>
                  <a:cubicBezTo>
                    <a:pt x="1269159" y="347281"/>
                    <a:pt x="1252064" y="364376"/>
                    <a:pt x="1230978" y="364376"/>
                  </a:cubicBezTo>
                  <a:lnTo>
                    <a:pt x="38181" y="364376"/>
                  </a:lnTo>
                  <a:cubicBezTo>
                    <a:pt x="17094" y="364376"/>
                    <a:pt x="0" y="347281"/>
                    <a:pt x="0" y="326194"/>
                  </a:cubicBezTo>
                  <a:lnTo>
                    <a:pt x="0" y="38181"/>
                  </a:lnTo>
                  <a:cubicBezTo>
                    <a:pt x="0" y="28055"/>
                    <a:pt x="4023" y="18343"/>
                    <a:pt x="11183" y="11183"/>
                  </a:cubicBezTo>
                  <a:cubicBezTo>
                    <a:pt x="18343" y="4023"/>
                    <a:pt x="28055" y="0"/>
                    <a:pt x="38181" y="0"/>
                  </a:cubicBezTo>
                  <a:close/>
                </a:path>
              </a:pathLst>
            </a:custGeom>
            <a:solidFill>
              <a:srgbClr val="D1E9DB"/>
            </a:solidFill>
            <a:ln w="123825" cap="flat" cmpd="sng">
              <a:solidFill>
                <a:srgbClr val="61B1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21"/>
          <p:cNvSpPr/>
          <p:nvPr/>
        </p:nvSpPr>
        <p:spPr>
          <a:xfrm>
            <a:off x="-813427" y="8668126"/>
            <a:ext cx="5103339" cy="1754273"/>
          </a:xfrm>
          <a:custGeom>
            <a:avLst/>
            <a:gdLst/>
            <a:ahLst/>
            <a:cxnLst/>
            <a:rect l="l" t="t" r="r" b="b"/>
            <a:pathLst>
              <a:path w="5103339" h="1754273" extrusionOk="0">
                <a:moveTo>
                  <a:pt x="0" y="0"/>
                </a:moveTo>
                <a:lnTo>
                  <a:pt x="5103340" y="0"/>
                </a:lnTo>
                <a:lnTo>
                  <a:pt x="5103340" y="1754273"/>
                </a:lnTo>
                <a:lnTo>
                  <a:pt x="0" y="1754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272" name="Google Shape;272;p21"/>
          <p:cNvSpPr/>
          <p:nvPr/>
        </p:nvSpPr>
        <p:spPr>
          <a:xfrm>
            <a:off x="773628" y="2349197"/>
            <a:ext cx="1628401" cy="3067193"/>
          </a:xfrm>
          <a:custGeom>
            <a:avLst/>
            <a:gdLst/>
            <a:ahLst/>
            <a:cxnLst/>
            <a:rect l="l" t="t" r="r" b="b"/>
            <a:pathLst>
              <a:path w="1628401" h="3067193" extrusionOk="0">
                <a:moveTo>
                  <a:pt x="0" y="0"/>
                </a:moveTo>
                <a:lnTo>
                  <a:pt x="1628400" y="0"/>
                </a:lnTo>
                <a:lnTo>
                  <a:pt x="1628400" y="3067193"/>
                </a:lnTo>
                <a:lnTo>
                  <a:pt x="0" y="30671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273" name="Google Shape;273;p21"/>
          <p:cNvSpPr/>
          <p:nvPr/>
        </p:nvSpPr>
        <p:spPr>
          <a:xfrm>
            <a:off x="3078303" y="839497"/>
            <a:ext cx="1518194" cy="2684909"/>
          </a:xfrm>
          <a:custGeom>
            <a:avLst/>
            <a:gdLst/>
            <a:ahLst/>
            <a:cxnLst/>
            <a:rect l="l" t="t" r="r" b="b"/>
            <a:pathLst>
              <a:path w="1518194" h="2684909" extrusionOk="0">
                <a:moveTo>
                  <a:pt x="0" y="0"/>
                </a:moveTo>
                <a:lnTo>
                  <a:pt x="1518194" y="0"/>
                </a:lnTo>
                <a:lnTo>
                  <a:pt x="1518194" y="2684909"/>
                </a:lnTo>
                <a:lnTo>
                  <a:pt x="0" y="26849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/>
            <a:stretch>
              <a:fillRect/>
            </a:stretch>
          </a:blipFill>
          <a:ln>
            <a:noFill/>
          </a:ln>
        </p:spPr>
      </p:sp>
      <p:sp>
        <p:nvSpPr>
          <p:cNvPr id="274" name="Google Shape;274;p21"/>
          <p:cNvSpPr txBox="1"/>
          <p:nvPr/>
        </p:nvSpPr>
        <p:spPr>
          <a:xfrm>
            <a:off x="3837400" y="1047750"/>
            <a:ext cx="1061320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00" b="0" i="0" u="none" strike="noStrike" cap="none">
                <a:solidFill>
                  <a:srgbClr val="FFFFFF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Question 01</a:t>
            </a:r>
            <a:endParaRPr lang="en-US" sz="7100" b="0" i="0" u="none" strike="noStrike" cap="none">
              <a:solidFill>
                <a:srgbClr val="FFFFFF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4743821" y="2608784"/>
            <a:ext cx="8800358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163968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You wouldn't want to be allergic to</a:t>
            </a:r>
            <a:endParaRPr lang="en-US" sz="3200" b="0" i="0" u="none" strike="noStrike" cap="none">
              <a:solidFill>
                <a:srgbClr val="163968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4965890" y="4451225"/>
            <a:ext cx="1965176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Peanut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7609455" y="4460750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8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12412049" y="4460750"/>
            <a:ext cx="815499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24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7609455" y="6085497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12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12608028" y="6085497"/>
            <a:ext cx="423541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5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7443626" y="7709008"/>
            <a:ext cx="755198" cy="56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20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12608023" y="7709000"/>
            <a:ext cx="69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DD3D4E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rPr>
              <a:t>13</a:t>
            </a:r>
            <a:endParaRPr lang="en-US" sz="3300" b="0" i="0" u="none" strike="noStrike" cap="none">
              <a:solidFill>
                <a:srgbClr val="DD3D4E"/>
              </a:solidFill>
              <a:latin typeface="Russo One" panose="02000503050000020004"/>
              <a:ea typeface="Russo One" panose="02000503050000020004"/>
              <a:cs typeface="Russo One" panose="02000503050000020004"/>
              <a:sym typeface="Russo One" panose="02000503050000020004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9964464" y="4451225"/>
            <a:ext cx="2643564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Animals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284" name="Google Shape;284;p21"/>
          <p:cNvSpPr txBox="1"/>
          <p:nvPr/>
        </p:nvSpPr>
        <p:spPr>
          <a:xfrm>
            <a:off x="4965890" y="6077093"/>
            <a:ext cx="2643564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Wheat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9964464" y="6077093"/>
            <a:ext cx="2643564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Soy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4965890" y="7702961"/>
            <a:ext cx="2643564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Milk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9964464" y="7702961"/>
            <a:ext cx="2643564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>
                <a:solidFill>
                  <a:srgbClr val="163968"/>
                </a:solidFill>
                <a:latin typeface="Prompt Light" panose="00000400000000000000"/>
                <a:ea typeface="Prompt Light" panose="00000400000000000000"/>
                <a:cs typeface="Prompt Light" panose="00000400000000000000"/>
                <a:sym typeface="Prompt Light" panose="00000400000000000000"/>
              </a:rPr>
              <a:t>Shellfish</a:t>
            </a:r>
            <a:endParaRPr lang="en-US" sz="3300" b="0" i="0" u="none" strike="noStrike" cap="none">
              <a:solidFill>
                <a:srgbClr val="163968"/>
              </a:solidFill>
              <a:latin typeface="Prompt Light" panose="00000400000000000000"/>
              <a:ea typeface="Prompt Light" panose="00000400000000000000"/>
              <a:cs typeface="Prompt Light" panose="00000400000000000000"/>
              <a:sym typeface="Prompt Light" panose="00000400000000000000"/>
            </a:endParaRPr>
          </a:p>
        </p:txBody>
      </p:sp>
      <p:cxnSp>
        <p:nvCxnSpPr>
          <p:cNvPr id="288" name="Google Shape;288;p21"/>
          <p:cNvCxnSpPr/>
          <p:nvPr/>
        </p:nvCxnSpPr>
        <p:spPr>
          <a:xfrm>
            <a:off x="5467968" y="3203345"/>
            <a:ext cx="7352065" cy="0"/>
          </a:xfrm>
          <a:prstGeom prst="straightConnector1">
            <a:avLst/>
          </a:prstGeom>
          <a:noFill/>
          <a:ln w="76200" cap="rnd" cmpd="sng">
            <a:solidFill>
              <a:srgbClr val="5B998D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2502</Words>
  <Application>WPS 表格</Application>
  <PresentationFormat/>
  <Paragraphs>315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Arial</vt:lpstr>
      <vt:lpstr>Calibri</vt:lpstr>
      <vt:lpstr>Helvetica Neue</vt:lpstr>
      <vt:lpstr>Russo One</vt:lpstr>
      <vt:lpstr>Prompt Light</vt:lpstr>
      <vt:lpstr>Prompt</vt:lpstr>
      <vt:lpstr>微软雅黑</vt:lpstr>
      <vt:lpstr>汉仪旗黑</vt:lpstr>
      <vt:lpstr>宋体</vt:lpstr>
      <vt:lpstr>Arial Unicode MS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-v-</cp:lastModifiedBy>
  <cp:revision>1</cp:revision>
  <dcterms:created xsi:type="dcterms:W3CDTF">2023-07-18T20:26:52Z</dcterms:created>
  <dcterms:modified xsi:type="dcterms:W3CDTF">2023-07-18T20:26:52Z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3D0D5EA0A1AD94838CF5B664DE33C040_42</vt:lpwstr>
  </property>
  <property fmtid="{D5CDD505-2E9C-101B-9397-08002B2CF9AE}" pid="3" name="KSOProductBuildVer">
    <vt:lpwstr>2052-5.5.1.7991</vt:lpwstr>
  </property>
</Properties>
</file>