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4" r:id="rId7"/>
    <p:sldId id="267" r:id="rId8"/>
    <p:sldId id="270" r:id="rId9"/>
    <p:sldId id="275" r:id="rId10"/>
    <p:sldId id="276" r:id="rId11"/>
  </p:sldIdLst>
  <p:sldSz cx="18288000" cy="10287000"/>
  <p:notesSz cx="6858000" cy="9144000"/>
  <p:embeddedFontLst>
    <p:embeddedFont>
      <p:font typeface="Alice"/>
      <p:regular r:id="rId15"/>
    </p:embeddedFont>
    <p:embeddedFont>
      <p:font typeface="Open Sans" panose="020B0606030504020204"/>
      <p:regular r:id="rId16"/>
    </p:embeddedFont>
    <p:embeddedFont>
      <p:font typeface="Roboto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7" name="Google Shape;1167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8" name="Google Shape;1518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6" name="Google Shape;1566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/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1"/>
          <p:cNvSpPr txBox="1"/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/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2"/>
          <p:cNvSpPr txBox="1"/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/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 panose="020B0606030504020204"/>
              <a:buNone/>
              <a:defRPr sz="3600">
                <a:solidFill>
                  <a:srgbClr val="88888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bg>
      <p:bgPr>
        <a:solidFill>
          <a:schemeClr val="dk2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916425" y="1150150"/>
            <a:ext cx="1305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lice"/>
              <a:buNone/>
              <a:defRPr sz="7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type="body" idx="1"/>
          </p:nvPr>
        </p:nvSpPr>
        <p:spPr>
          <a:xfrm>
            <a:off x="5807400" y="3487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–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–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»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 panose="020B0606030504020204"/>
              <a:buChar char="•"/>
              <a:defRPr sz="3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grpSp>
        <p:nvGrpSpPr>
          <p:cNvPr id="57" name="Google Shape;57;p4"/>
          <p:cNvGrpSpPr/>
          <p:nvPr/>
        </p:nvGrpSpPr>
        <p:grpSpPr>
          <a:xfrm rot="10786707">
            <a:off x="15045066" y="-5690480"/>
            <a:ext cx="6527063" cy="10619128"/>
            <a:chOff x="5" y="9"/>
            <a:chExt cx="8702685" cy="1415873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80" name="Google Shape;80;p4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83" name="Google Shape;83;p4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137" name="Google Shape;137;p6"/>
          <p:cNvSpPr txBox="1"/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bg>
      <p:bgPr>
        <a:solidFill>
          <a:schemeClr val="accent2"/>
        </a:solidFill>
        <a:effectLst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7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177" name="Google Shape;177;p7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7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96" name="Google Shape;196;p7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7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200" name="Google Shape;200;p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203" name="Google Shape;203;p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7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7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7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7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215" name="Google Shape;215;p7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6" name="Google Shape;216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"/>
          <p:cNvSpPr txBox="1"/>
          <p:nvPr>
            <p:ph type="title"/>
          </p:nvPr>
        </p:nvSpPr>
        <p:spPr>
          <a:xfrm>
            <a:off x="2075225" y="1756325"/>
            <a:ext cx="137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"/>
          <p:cNvSpPr txBox="1"/>
          <p:nvPr>
            <p:ph type="body" idx="1"/>
          </p:nvPr>
        </p:nvSpPr>
        <p:spPr>
          <a:xfrm>
            <a:off x="4055550" y="41857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0" name="Google Shape;220;p7"/>
          <p:cNvSpPr txBox="1"/>
          <p:nvPr>
            <p:ph type="body" idx="2"/>
          </p:nvPr>
        </p:nvSpPr>
        <p:spPr>
          <a:xfrm>
            <a:off x="8243375" y="41857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/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05" name="Google Shape;305;p10"/>
          <p:cNvSpPr txBox="1"/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/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 panose="020B0606030504020204"/>
              <a:buChar char="•"/>
              <a:defRPr sz="32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 panose="020B0606030504020204"/>
              <a:buChar char="–"/>
              <a:defRPr sz="28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 panose="020B0606030504020204"/>
              <a:buChar char="•"/>
              <a:defRPr sz="24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–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»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•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•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•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Char char="•"/>
              <a:defRPr sz="200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509264" y="1566144"/>
            <a:ext cx="15312697" cy="723774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383543" y="6445198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3"/>
          <p:cNvSpPr txBox="1"/>
          <p:nvPr/>
        </p:nvSpPr>
        <p:spPr>
          <a:xfrm>
            <a:off x="5123646" y="2613098"/>
            <a:ext cx="80217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0" i="0" u="none" strike="noStrike" cap="none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Minimalistic Newsletter </a:t>
            </a:r>
            <a:endParaRPr lang="en-US" sz="11000" b="0" i="0" u="none" strike="noStrike" cap="none">
              <a:solidFill>
                <a:srgbClr val="191919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475" name="Google Shape;475;p13"/>
          <p:cNvSpPr txBox="1"/>
          <p:nvPr/>
        </p:nvSpPr>
        <p:spPr>
          <a:xfrm>
            <a:off x="5107363" y="6826198"/>
            <a:ext cx="811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Here is the start of the presentation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5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524" name="Google Shape;524;p15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5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528" name="Google Shape;528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5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531" name="Google Shape;531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5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534" name="Google Shape;534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5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5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15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543" name="Google Shape;543;p15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544" name="Google Shape;544;p1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5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547" name="Google Shape;547;p1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5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550" name="Google Shape;550;p1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5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553" name="Google Shape;553;p1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5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556" name="Google Shape;556;p1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5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559" name="Google Shape;559;p1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5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oogle Shape;561;p15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562" name="Google Shape;562;p15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564" name="Google Shape;564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5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566" name="Google Shape;566;p15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67" name="Google Shape;567;p1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8" name="Google Shape;568;p15"/>
          <p:cNvGrpSpPr/>
          <p:nvPr/>
        </p:nvGrpSpPr>
        <p:grpSpPr>
          <a:xfrm>
            <a:off x="7206305" y="2309585"/>
            <a:ext cx="3078610" cy="3088033"/>
            <a:chOff x="0" y="0"/>
            <a:chExt cx="1412613" cy="1416937"/>
          </a:xfrm>
        </p:grpSpPr>
        <p:sp>
          <p:nvSpPr>
            <p:cNvPr id="569" name="Google Shape;569;p15"/>
            <p:cNvSpPr/>
            <p:nvPr/>
          </p:nvSpPr>
          <p:spPr>
            <a:xfrm>
              <a:off x="0" y="0"/>
              <a:ext cx="1412613" cy="1416937"/>
            </a:xfrm>
            <a:custGeom>
              <a:avLst/>
              <a:gdLst/>
              <a:ahLst/>
              <a:cxnLst/>
              <a:rect l="l" t="t" r="r" b="b"/>
              <a:pathLst>
                <a:path w="1412613" h="1416937" extrusionOk="0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0" name="Google Shape;570;p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p15"/>
          <p:cNvPicPr preferRelativeResize="0"/>
          <p:nvPr/>
        </p:nvPicPr>
        <p:blipFill rotWithShape="1">
          <a:blip r:embed="rId1"/>
          <a:srcRect l="31656" t="21631" r="40390" b="56110"/>
          <a:stretch>
            <a:fillRect/>
          </a:stretch>
        </p:blipFill>
        <p:spPr>
          <a:xfrm>
            <a:off x="7383399" y="2499501"/>
            <a:ext cx="2703829" cy="27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5"/>
          <p:cNvSpPr txBox="1"/>
          <p:nvPr/>
        </p:nvSpPr>
        <p:spPr>
          <a:xfrm>
            <a:off x="4976762" y="5578593"/>
            <a:ext cx="8313882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Announcement</a:t>
            </a:r>
            <a:endParaRPr lang="en-US" sz="9000" b="0" i="0" u="none" strike="noStrike" cap="none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3781593" y="7112118"/>
            <a:ext cx="1070421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I'm Rain, and I'll be sharing with you my beautiful ideas. </a:t>
            </a:r>
            <a:endParaRPr lang="en-US" sz="3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Follow me at @reallygreatsite to learn more. </a:t>
            </a:r>
            <a:endParaRPr lang="en-US" sz="3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1028700" y="1019175"/>
            <a:ext cx="9467126" cy="13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Table of contents</a:t>
            </a:r>
            <a:endParaRPr lang="en-US" sz="9000" b="0" i="0" u="none" strike="noStrike" cap="none">
              <a:solidFill>
                <a:srgbClr val="FFFFFF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54" name="Google Shape;654;p17"/>
          <p:cNvSpPr txBox="1"/>
          <p:nvPr/>
        </p:nvSpPr>
        <p:spPr>
          <a:xfrm>
            <a:off x="2350558" y="4394595"/>
            <a:ext cx="41106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55" name="Google Shape;655;p17"/>
          <p:cNvGrpSpPr/>
          <p:nvPr/>
        </p:nvGrpSpPr>
        <p:grpSpPr>
          <a:xfrm>
            <a:off x="2350558" y="3210430"/>
            <a:ext cx="1044319" cy="1044319"/>
            <a:chOff x="0" y="0"/>
            <a:chExt cx="812800" cy="812800"/>
          </a:xfrm>
        </p:grpSpPr>
        <p:sp>
          <p:nvSpPr>
            <p:cNvPr id="656" name="Google Shape;65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57" name="Google Shape;65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p17"/>
          <p:cNvSpPr txBox="1"/>
          <p:nvPr/>
        </p:nvSpPr>
        <p:spPr>
          <a:xfrm>
            <a:off x="2475238" y="3143755"/>
            <a:ext cx="794960" cy="97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01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59" name="Google Shape;659;p17"/>
          <p:cNvSpPr txBox="1"/>
          <p:nvPr/>
        </p:nvSpPr>
        <p:spPr>
          <a:xfrm>
            <a:off x="7180792" y="4394595"/>
            <a:ext cx="41106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60" name="Google Shape;660;p17"/>
          <p:cNvGrpSpPr/>
          <p:nvPr/>
        </p:nvGrpSpPr>
        <p:grpSpPr>
          <a:xfrm>
            <a:off x="7180792" y="3210430"/>
            <a:ext cx="1044319" cy="1044319"/>
            <a:chOff x="0" y="0"/>
            <a:chExt cx="812800" cy="812800"/>
          </a:xfrm>
        </p:grpSpPr>
        <p:sp>
          <p:nvSpPr>
            <p:cNvPr id="661" name="Google Shape;66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2" name="Google Shape;66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3" name="Google Shape;663;p17"/>
          <p:cNvSpPr txBox="1"/>
          <p:nvPr/>
        </p:nvSpPr>
        <p:spPr>
          <a:xfrm>
            <a:off x="7305471" y="3143755"/>
            <a:ext cx="91963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64" name="Google Shape;664;p17"/>
          <p:cNvSpPr txBox="1"/>
          <p:nvPr/>
        </p:nvSpPr>
        <p:spPr>
          <a:xfrm>
            <a:off x="12011025" y="4394595"/>
            <a:ext cx="41106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65" name="Google Shape;665;p17"/>
          <p:cNvGrpSpPr/>
          <p:nvPr/>
        </p:nvGrpSpPr>
        <p:grpSpPr>
          <a:xfrm>
            <a:off x="12011025" y="3210430"/>
            <a:ext cx="1044319" cy="1044319"/>
            <a:chOff x="0" y="0"/>
            <a:chExt cx="812800" cy="812800"/>
          </a:xfrm>
        </p:grpSpPr>
        <p:sp>
          <p:nvSpPr>
            <p:cNvPr id="666" name="Google Shape;66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7" name="Google Shape;66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8" name="Google Shape;668;p17"/>
          <p:cNvSpPr txBox="1"/>
          <p:nvPr/>
        </p:nvSpPr>
        <p:spPr>
          <a:xfrm>
            <a:off x="12135704" y="3143755"/>
            <a:ext cx="91963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03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69" name="Google Shape;669;p17"/>
          <p:cNvSpPr txBox="1"/>
          <p:nvPr/>
        </p:nvSpPr>
        <p:spPr>
          <a:xfrm>
            <a:off x="2350558" y="7181186"/>
            <a:ext cx="4110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70" name="Google Shape;670;p17"/>
          <p:cNvGrpSpPr/>
          <p:nvPr/>
        </p:nvGrpSpPr>
        <p:grpSpPr>
          <a:xfrm>
            <a:off x="2350558" y="5987497"/>
            <a:ext cx="1044319" cy="1044319"/>
            <a:chOff x="0" y="0"/>
            <a:chExt cx="812800" cy="812800"/>
          </a:xfrm>
        </p:grpSpPr>
        <p:sp>
          <p:nvSpPr>
            <p:cNvPr id="671" name="Google Shape;67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2" name="Google Shape;67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17"/>
          <p:cNvSpPr txBox="1"/>
          <p:nvPr/>
        </p:nvSpPr>
        <p:spPr>
          <a:xfrm>
            <a:off x="2475238" y="5920822"/>
            <a:ext cx="1029759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04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74" name="Google Shape;674;p17"/>
          <p:cNvSpPr txBox="1"/>
          <p:nvPr/>
        </p:nvSpPr>
        <p:spPr>
          <a:xfrm>
            <a:off x="7180792" y="7171661"/>
            <a:ext cx="41106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75" name="Google Shape;675;p17"/>
          <p:cNvGrpSpPr/>
          <p:nvPr/>
        </p:nvGrpSpPr>
        <p:grpSpPr>
          <a:xfrm>
            <a:off x="7180792" y="5987497"/>
            <a:ext cx="1044319" cy="1044319"/>
            <a:chOff x="0" y="0"/>
            <a:chExt cx="812800" cy="812800"/>
          </a:xfrm>
        </p:grpSpPr>
        <p:sp>
          <p:nvSpPr>
            <p:cNvPr id="676" name="Google Shape;67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7" name="Google Shape;677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8" name="Google Shape;678;p17"/>
          <p:cNvSpPr txBox="1"/>
          <p:nvPr/>
        </p:nvSpPr>
        <p:spPr>
          <a:xfrm>
            <a:off x="7305471" y="5920822"/>
            <a:ext cx="105910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05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679" name="Google Shape;679;p17"/>
          <p:cNvSpPr txBox="1"/>
          <p:nvPr/>
        </p:nvSpPr>
        <p:spPr>
          <a:xfrm>
            <a:off x="12011025" y="7171661"/>
            <a:ext cx="41106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Amazing announcement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for an upcoming event?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80" name="Google Shape;680;p17"/>
          <p:cNvGrpSpPr/>
          <p:nvPr/>
        </p:nvGrpSpPr>
        <p:grpSpPr>
          <a:xfrm>
            <a:off x="12011025" y="5987497"/>
            <a:ext cx="1044319" cy="1044319"/>
            <a:chOff x="0" y="0"/>
            <a:chExt cx="812800" cy="812800"/>
          </a:xfrm>
        </p:grpSpPr>
        <p:sp>
          <p:nvSpPr>
            <p:cNvPr id="681" name="Google Shape;68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82" name="Google Shape;682;p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17"/>
          <p:cNvSpPr txBox="1"/>
          <p:nvPr/>
        </p:nvSpPr>
        <p:spPr>
          <a:xfrm>
            <a:off x="12135704" y="5920822"/>
            <a:ext cx="1103133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7DBFF8"/>
                </a:solidFill>
                <a:latin typeface="Alice"/>
                <a:ea typeface="Alice"/>
                <a:cs typeface="Alice"/>
                <a:sym typeface="Alice"/>
              </a:rPr>
              <a:t>06</a:t>
            </a:r>
            <a:endParaRPr lang="en-US" sz="6000" b="0" i="0" u="none" strike="noStrike" cap="none">
              <a:solidFill>
                <a:srgbClr val="7DBFF8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1"/>
          <p:cNvSpPr txBox="1"/>
          <p:nvPr/>
        </p:nvSpPr>
        <p:spPr>
          <a:xfrm>
            <a:off x="1028700" y="1019175"/>
            <a:ext cx="5709153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Key features</a:t>
            </a:r>
            <a:endParaRPr lang="en-US" sz="7500" b="0" i="0" u="none" strike="noStrike" cap="none">
              <a:solidFill>
                <a:srgbClr val="FFFFFF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grpSp>
        <p:nvGrpSpPr>
          <p:cNvPr id="913" name="Google Shape;913;p21"/>
          <p:cNvGrpSpPr/>
          <p:nvPr/>
        </p:nvGrpSpPr>
        <p:grpSpPr>
          <a:xfrm>
            <a:off x="-3263509" y="6649625"/>
            <a:ext cx="6527018" cy="10619055"/>
            <a:chOff x="0" y="0"/>
            <a:chExt cx="8702690" cy="14158740"/>
          </a:xfrm>
        </p:grpSpPr>
        <p:grpSp>
          <p:nvGrpSpPr>
            <p:cNvPr id="914" name="Google Shape;914;p21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915" name="Google Shape;915;p2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918" name="Google Shape;918;p2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21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921" name="Google Shape;921;p2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924" name="Google Shape;924;p2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927" name="Google Shape;927;p2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9" name="Google Shape;929;p21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930" name="Google Shape;930;p2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1" name="Google Shape;931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2" name="Google Shape;932;p21"/>
          <p:cNvGrpSpPr/>
          <p:nvPr/>
        </p:nvGrpSpPr>
        <p:grpSpPr>
          <a:xfrm>
            <a:off x="13975228" y="-5665768"/>
            <a:ext cx="6568145" cy="10644284"/>
            <a:chOff x="1" y="1"/>
            <a:chExt cx="8757526" cy="14192379"/>
          </a:xfrm>
        </p:grpSpPr>
        <p:grpSp>
          <p:nvGrpSpPr>
            <p:cNvPr id="933" name="Google Shape;933;p21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934" name="Google Shape;934;p2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21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8" name="Google Shape;938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21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940" name="Google Shape;940;p2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21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943" name="Google Shape;943;p2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21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946" name="Google Shape;946;p2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948;p21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949" name="Google Shape;949;p2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21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951" name="Google Shape;951;p21"/>
          <p:cNvGraphicFramePr/>
          <p:nvPr/>
        </p:nvGraphicFramePr>
        <p:xfrm>
          <a:off x="983855" y="2922433"/>
          <a:ext cx="16275450" cy="6002500"/>
        </p:xfrm>
        <a:graphic>
          <a:graphicData uri="http://schemas.openxmlformats.org/drawingml/2006/table">
            <a:tbl>
              <a:tblPr>
                <a:noFill/>
                <a:tableStyleId>{B5F0D9FC-670A-4234-9623-EA1020B4F34C}</a:tableStyleId>
              </a:tblPr>
              <a:tblGrid>
                <a:gridCol w="5425150"/>
                <a:gridCol w="5425150"/>
                <a:gridCol w="5425150"/>
              </a:tblGrid>
              <a:tr h="300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00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50" marR="91450" marT="45725" marB="45725">
                    <a:lnL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DBF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21"/>
          <p:cNvSpPr/>
          <p:nvPr/>
        </p:nvSpPr>
        <p:spPr>
          <a:xfrm>
            <a:off x="1277065" y="3227256"/>
            <a:ext cx="4698592" cy="2364995"/>
          </a:xfrm>
          <a:custGeom>
            <a:avLst/>
            <a:gdLst/>
            <a:ahLst/>
            <a:cxnLst/>
            <a:rect l="l" t="t" r="r" b="b"/>
            <a:pathLst>
              <a:path w="1703932" h="857659" extrusionOk="0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3" name="Google Shape;953;p21"/>
          <p:cNvSpPr/>
          <p:nvPr/>
        </p:nvSpPr>
        <p:spPr>
          <a:xfrm>
            <a:off x="6737853" y="3227256"/>
            <a:ext cx="4741521" cy="2365093"/>
          </a:xfrm>
          <a:custGeom>
            <a:avLst/>
            <a:gdLst/>
            <a:ahLst/>
            <a:cxnLst/>
            <a:rect l="l" t="t" r="r" b="b"/>
            <a:pathLst>
              <a:path w="1719428" h="857659" extrusionOk="0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4" name="Google Shape;954;p21"/>
          <p:cNvSpPr/>
          <p:nvPr/>
        </p:nvSpPr>
        <p:spPr>
          <a:xfrm>
            <a:off x="12245049" y="3227256"/>
            <a:ext cx="4778304" cy="2365093"/>
          </a:xfrm>
          <a:custGeom>
            <a:avLst/>
            <a:gdLst/>
            <a:ahLst/>
            <a:cxnLst/>
            <a:rect l="l" t="t" r="r" b="b"/>
            <a:pathLst>
              <a:path w="1732767" h="857659" extrusionOk="0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5" name="Google Shape;955;p21"/>
          <p:cNvSpPr/>
          <p:nvPr/>
        </p:nvSpPr>
        <p:spPr>
          <a:xfrm>
            <a:off x="1270856" y="6295103"/>
            <a:ext cx="4698788" cy="2365093"/>
          </a:xfrm>
          <a:custGeom>
            <a:avLst/>
            <a:gdLst/>
            <a:ahLst/>
            <a:cxnLst/>
            <a:rect l="l" t="t" r="r" b="b"/>
            <a:pathLst>
              <a:path w="1703932" h="857659" extrusionOk="0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1"/>
          <p:cNvSpPr/>
          <p:nvPr/>
        </p:nvSpPr>
        <p:spPr>
          <a:xfrm>
            <a:off x="6731644" y="6295103"/>
            <a:ext cx="4741521" cy="2365093"/>
          </a:xfrm>
          <a:custGeom>
            <a:avLst/>
            <a:gdLst/>
            <a:ahLst/>
            <a:cxnLst/>
            <a:rect l="l" t="t" r="r" b="b"/>
            <a:pathLst>
              <a:path w="1719428" h="857659" extrusionOk="0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21"/>
          <p:cNvSpPr/>
          <p:nvPr/>
        </p:nvSpPr>
        <p:spPr>
          <a:xfrm>
            <a:off x="12238840" y="6295103"/>
            <a:ext cx="4778304" cy="2365093"/>
          </a:xfrm>
          <a:custGeom>
            <a:avLst/>
            <a:gdLst/>
            <a:ahLst/>
            <a:cxnLst/>
            <a:rect l="l" t="t" r="r" b="b"/>
            <a:pathLst>
              <a:path w="1732767" h="857659" extrusionOk="0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8" name="Google Shape;958;p21"/>
          <p:cNvSpPr txBox="1"/>
          <p:nvPr/>
        </p:nvSpPr>
        <p:spPr>
          <a:xfrm>
            <a:off x="1545263" y="681583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1"/>
          <p:cNvSpPr txBox="1"/>
          <p:nvPr/>
        </p:nvSpPr>
        <p:spPr>
          <a:xfrm>
            <a:off x="1539125" y="357158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1"/>
          <p:cNvSpPr txBox="1"/>
          <p:nvPr/>
        </p:nvSpPr>
        <p:spPr>
          <a:xfrm>
            <a:off x="7029250" y="357158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1"/>
          <p:cNvSpPr txBox="1"/>
          <p:nvPr/>
        </p:nvSpPr>
        <p:spPr>
          <a:xfrm>
            <a:off x="12553088" y="357158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1"/>
          <p:cNvSpPr txBox="1"/>
          <p:nvPr/>
        </p:nvSpPr>
        <p:spPr>
          <a:xfrm>
            <a:off x="7023125" y="681583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1"/>
          <p:cNvSpPr txBox="1"/>
          <p:nvPr/>
        </p:nvSpPr>
        <p:spPr>
          <a:xfrm>
            <a:off x="12553100" y="6815838"/>
            <a:ext cx="41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Add a main point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do you do during your free time? Write them here!</a:t>
            </a:r>
            <a:endParaRPr sz="20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24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019" name="Google Shape;1019;p24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020" name="Google Shape;1020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24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023" name="Google Shape;1023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24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026" name="Google Shape;1026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24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029" name="Google Shape;1029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4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4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24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24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041" name="Google Shape;1041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24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044" name="Google Shape;1044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24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047" name="Google Shape;1047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24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050" name="Google Shape;1050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053" name="Google Shape;1053;p24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" name="Google Shape;105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24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056" name="Google Shape;1056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24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059" name="Google Shape;1059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24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062" name="Google Shape;1062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24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065" name="Google Shape;1065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24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068" name="Google Shape;1068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24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071" name="Google Shape;1071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3" name="Google Shape;1073;p24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1074" name="Google Shape;1074;p24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1075" name="Google Shape;1075;p24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6" name="Google Shape;1076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24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9" name="Google Shape;1079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0" name="Google Shape;1080;p24"/>
          <p:cNvSpPr txBox="1"/>
          <p:nvPr/>
        </p:nvSpPr>
        <p:spPr>
          <a:xfrm>
            <a:off x="2741618" y="2375530"/>
            <a:ext cx="128049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Write an original statement or inspiring quote</a:t>
            </a:r>
            <a:endParaRPr lang="en-US" sz="9000" b="0" i="0" u="none" strike="noStrike" cap="none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081" name="Google Shape;1081;p24"/>
          <p:cNvSpPr txBox="1"/>
          <p:nvPr/>
        </p:nvSpPr>
        <p:spPr>
          <a:xfrm>
            <a:off x="2741618" y="7305045"/>
            <a:ext cx="12804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— Include a credit, citation, or supporting message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082" name="Google Shape;1082;p24"/>
          <p:cNvCxnSpPr/>
          <p:nvPr/>
        </p:nvCxnSpPr>
        <p:spPr>
          <a:xfrm>
            <a:off x="6658872" y="6952139"/>
            <a:ext cx="5002654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27"/>
          <p:cNvGrpSpPr/>
          <p:nvPr/>
        </p:nvGrpSpPr>
        <p:grpSpPr>
          <a:xfrm>
            <a:off x="-2780907" y="-3532336"/>
            <a:ext cx="6568145" cy="10644284"/>
            <a:chOff x="1" y="1"/>
            <a:chExt cx="8757526" cy="14192379"/>
          </a:xfrm>
        </p:grpSpPr>
        <p:grpSp>
          <p:nvGrpSpPr>
            <p:cNvPr id="1170" name="Google Shape;1170;p27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27"/>
            <p:cNvGrpSpPr/>
            <p:nvPr/>
          </p:nvGrpSpPr>
          <p:grpSpPr>
            <a:xfrm rot="-13330">
              <a:off x="610302" y="680075"/>
              <a:ext cx="7537530" cy="12832230"/>
              <a:chOff x="0" y="0"/>
              <a:chExt cx="660400" cy="1124295"/>
            </a:xfrm>
          </p:grpSpPr>
          <p:sp>
            <p:nvSpPr>
              <p:cNvPr id="1174" name="Google Shape;1174;p2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 rot="-13330">
              <a:off x="1299019" y="1564688"/>
              <a:ext cx="6236652" cy="11291604"/>
              <a:chOff x="0" y="0"/>
              <a:chExt cx="660400" cy="1195670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27"/>
            <p:cNvGrpSpPr/>
            <p:nvPr/>
          </p:nvGrpSpPr>
          <p:grpSpPr>
            <a:xfrm rot="-13330">
              <a:off x="2035240" y="2507086"/>
              <a:ext cx="4915848" cy="9763559"/>
              <a:chOff x="0" y="0"/>
              <a:chExt cx="660400" cy="1311646"/>
            </a:xfrm>
          </p:grpSpPr>
          <p:sp>
            <p:nvSpPr>
              <p:cNvPr id="1180" name="Google Shape;1180;p2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2" name="Google Shape;1182;p27"/>
            <p:cNvGrpSpPr/>
            <p:nvPr/>
          </p:nvGrpSpPr>
          <p:grpSpPr>
            <a:xfrm rot="-13330">
              <a:off x="2564821" y="3134257"/>
              <a:ext cx="3805887" cy="8513792"/>
              <a:chOff x="0" y="0"/>
              <a:chExt cx="660400" cy="1477319"/>
            </a:xfrm>
          </p:grpSpPr>
          <p:sp>
            <p:nvSpPr>
              <p:cNvPr id="1183" name="Google Shape;1183;p2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5" name="Google Shape;1185;p27"/>
            <p:cNvGrpSpPr/>
            <p:nvPr/>
          </p:nvGrpSpPr>
          <p:grpSpPr>
            <a:xfrm rot="-13330">
              <a:off x="2957491" y="3701897"/>
              <a:ext cx="2842534" cy="7318907"/>
              <a:chOff x="0" y="0"/>
              <a:chExt cx="660400" cy="1700386"/>
            </a:xfrm>
          </p:grpSpPr>
          <p:sp>
            <p:nvSpPr>
              <p:cNvPr id="1186" name="Google Shape;1186;p2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8" name="Google Shape;1188;p27"/>
          <p:cNvGrpSpPr/>
          <p:nvPr/>
        </p:nvGrpSpPr>
        <p:grpSpPr>
          <a:xfrm>
            <a:off x="15024491" y="6196130"/>
            <a:ext cx="6527018" cy="10619055"/>
            <a:chOff x="0" y="0"/>
            <a:chExt cx="8702690" cy="14158740"/>
          </a:xfrm>
        </p:grpSpPr>
        <p:grpSp>
          <p:nvGrpSpPr>
            <p:cNvPr id="1189" name="Google Shape;1189;p2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1" name="Google Shape;1191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27"/>
            <p:cNvGrpSpPr/>
            <p:nvPr/>
          </p:nvGrpSpPr>
          <p:grpSpPr>
            <a:xfrm rot="10800000">
              <a:off x="646080" y="688655"/>
              <a:ext cx="7537530" cy="12832230"/>
              <a:chOff x="0" y="0"/>
              <a:chExt cx="660400" cy="1124295"/>
            </a:xfrm>
          </p:grpSpPr>
          <p:sp>
            <p:nvSpPr>
              <p:cNvPr id="1193" name="Google Shape;1193;p2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4" name="Google Shape;1194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27"/>
            <p:cNvGrpSpPr/>
            <p:nvPr/>
          </p:nvGrpSpPr>
          <p:grpSpPr>
            <a:xfrm rot="10800000">
              <a:off x="1271119" y="1387811"/>
              <a:ext cx="6236652" cy="11291604"/>
              <a:chOff x="0" y="0"/>
              <a:chExt cx="660400" cy="1195670"/>
            </a:xfrm>
          </p:grpSpPr>
          <p:sp>
            <p:nvSpPr>
              <p:cNvPr id="1196" name="Google Shape;1196;p2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27"/>
            <p:cNvGrpSpPr/>
            <p:nvPr/>
          </p:nvGrpSpPr>
          <p:grpSpPr>
            <a:xfrm rot="10800000">
              <a:off x="1893421" y="2184891"/>
              <a:ext cx="4915848" cy="9763559"/>
              <a:chOff x="0" y="0"/>
              <a:chExt cx="660400" cy="1311646"/>
            </a:xfrm>
          </p:grpSpPr>
          <p:sp>
            <p:nvSpPr>
              <p:cNvPr id="1199" name="Google Shape;1199;p2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27"/>
            <p:cNvGrpSpPr/>
            <p:nvPr/>
          </p:nvGrpSpPr>
          <p:grpSpPr>
            <a:xfrm rot="10800000">
              <a:off x="2511902" y="2951507"/>
              <a:ext cx="3805887" cy="8513792"/>
              <a:chOff x="0" y="0"/>
              <a:chExt cx="660400" cy="1477319"/>
            </a:xfrm>
          </p:grpSpPr>
          <p:sp>
            <p:nvSpPr>
              <p:cNvPr id="1202" name="Google Shape;1202;p2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3" name="Google Shape;1203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4" name="Google Shape;1204;p27"/>
            <p:cNvGrpSpPr/>
            <p:nvPr/>
          </p:nvGrpSpPr>
          <p:grpSpPr>
            <a:xfrm rot="10800000">
              <a:off x="3144845" y="3652088"/>
              <a:ext cx="2842534" cy="7318907"/>
              <a:chOff x="0" y="0"/>
              <a:chExt cx="660400" cy="1700386"/>
            </a:xfrm>
          </p:grpSpPr>
          <p:sp>
            <p:nvSpPr>
              <p:cNvPr id="1205" name="Google Shape;1205;p2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6" name="Google Shape;1206;p2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7" name="Google Shape;1207;p27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1208" name="Google Shape;1208;p27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1209" name="Google Shape;1209;p27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210" name="Google Shape;1210;p27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213" name="Google Shape;1213;p27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14" name="Google Shape;1214;p27"/>
          <p:cNvSpPr txBox="1"/>
          <p:nvPr/>
        </p:nvSpPr>
        <p:spPr>
          <a:xfrm>
            <a:off x="2483580" y="6079636"/>
            <a:ext cx="337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Elaborate on the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featured statistic.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2671957" y="1995090"/>
            <a:ext cx="3086100" cy="4098728"/>
            <a:chOff x="0" y="-266700"/>
            <a:chExt cx="812800" cy="1079500"/>
          </a:xfrm>
        </p:grpSpPr>
        <p:sp>
          <p:nvSpPr>
            <p:cNvPr id="1216" name="Google Shape;1216;p27"/>
            <p:cNvSpPr/>
            <p:nvPr/>
          </p:nvSpPr>
          <p:spPr>
            <a:xfrm>
              <a:off x="0" y="0"/>
              <a:ext cx="789541" cy="782696"/>
            </a:xfrm>
            <a:custGeom>
              <a:avLst/>
              <a:gdLst/>
              <a:ahLst/>
              <a:cxnLst/>
              <a:rect l="l" t="t" r="r" b="b"/>
              <a:pathLst>
                <a:path w="789541" h="782696" extrusionOk="0">
                  <a:moveTo>
                    <a:pt x="0" y="0"/>
                  </a:moveTo>
                  <a:lnTo>
                    <a:pt x="789541" y="0"/>
                  </a:lnTo>
                  <a:lnTo>
                    <a:pt x="789541" y="782696"/>
                  </a:lnTo>
                  <a:lnTo>
                    <a:pt x="0" y="782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217" name="Google Shape;1217;p27"/>
            <p:cNvSpPr txBox="1"/>
            <p:nvPr/>
          </p:nvSpPr>
          <p:spPr>
            <a:xfrm>
              <a:off x="0" y="-266700"/>
              <a:ext cx="812800" cy="10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2 out </a:t>
              </a:r>
              <a:endParaRPr lang="en-US" sz="9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rgbClr val="000000"/>
                  </a:solidFill>
                  <a:latin typeface="Alice"/>
                  <a:ea typeface="Alice"/>
                  <a:cs typeface="Alice"/>
                  <a:sym typeface="Alice"/>
                </a:rPr>
                <a:t>of 5</a:t>
              </a:r>
              <a:endParaRPr lang="en-US" sz="9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endParaRPr>
            </a:p>
          </p:txBody>
        </p:sp>
      </p:grpSp>
      <p:sp>
        <p:nvSpPr>
          <p:cNvPr id="1218" name="Google Shape;1218;p27"/>
          <p:cNvSpPr txBox="1"/>
          <p:nvPr/>
        </p:nvSpPr>
        <p:spPr>
          <a:xfrm>
            <a:off x="7283514" y="4992973"/>
            <a:ext cx="30861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95%</a:t>
            </a:r>
            <a:endParaRPr lang="en-US" sz="900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219" name="Google Shape;1219;p27"/>
          <p:cNvSpPr txBox="1"/>
          <p:nvPr/>
        </p:nvSpPr>
        <p:spPr>
          <a:xfrm>
            <a:off x="11767225" y="2811875"/>
            <a:ext cx="42723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12 </a:t>
            </a:r>
            <a:endParaRPr lang="en-US" sz="900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million</a:t>
            </a:r>
            <a:endParaRPr lang="en-US" sz="900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cxnSp>
        <p:nvCxnSpPr>
          <p:cNvPr id="1220" name="Google Shape;1220;p27"/>
          <p:cNvCxnSpPr/>
          <p:nvPr/>
        </p:nvCxnSpPr>
        <p:spPr>
          <a:xfrm rot="5400000">
            <a:off x="5074982" y="6348530"/>
            <a:ext cx="312021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1" name="Google Shape;1221;p27"/>
          <p:cNvSpPr txBox="1"/>
          <p:nvPr/>
        </p:nvSpPr>
        <p:spPr>
          <a:xfrm>
            <a:off x="7183485" y="6033699"/>
            <a:ext cx="337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Elaborate on the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featured statistic.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222" name="Google Shape;1222;p27"/>
          <p:cNvSpPr txBox="1"/>
          <p:nvPr/>
        </p:nvSpPr>
        <p:spPr>
          <a:xfrm>
            <a:off x="12216105" y="6079636"/>
            <a:ext cx="337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Elaborate on the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featured statistic.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223" name="Google Shape;1223;p27"/>
          <p:cNvCxnSpPr/>
          <p:nvPr/>
        </p:nvCxnSpPr>
        <p:spPr>
          <a:xfrm rot="5400000">
            <a:off x="9480842" y="4436227"/>
            <a:ext cx="3248718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oogle Shape;1520;p32"/>
          <p:cNvGrpSpPr/>
          <p:nvPr/>
        </p:nvGrpSpPr>
        <p:grpSpPr>
          <a:xfrm>
            <a:off x="-2662339" y="4917212"/>
            <a:ext cx="4713043" cy="7667830"/>
            <a:chOff x="0" y="0"/>
            <a:chExt cx="6284057" cy="10223773"/>
          </a:xfrm>
        </p:grpSpPr>
        <p:grpSp>
          <p:nvGrpSpPr>
            <p:cNvPr id="1521" name="Google Shape;1521;p32"/>
            <p:cNvGrpSpPr/>
            <p:nvPr/>
          </p:nvGrpSpPr>
          <p:grpSpPr>
            <a:xfrm rot="10800000">
              <a:off x="0" y="0"/>
              <a:ext cx="6284057" cy="10223773"/>
              <a:chOff x="0" y="0"/>
              <a:chExt cx="660400" cy="1074430"/>
            </a:xfrm>
          </p:grpSpPr>
          <p:sp>
            <p:nvSpPr>
              <p:cNvPr id="1522" name="Google Shape;1522;p3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4" name="Google Shape;1524;p32"/>
            <p:cNvGrpSpPr/>
            <p:nvPr/>
          </p:nvGrpSpPr>
          <p:grpSpPr>
            <a:xfrm rot="10800000">
              <a:off x="420671" y="478925"/>
              <a:ext cx="5442715" cy="9265924"/>
              <a:chOff x="0" y="0"/>
              <a:chExt cx="660400" cy="1124295"/>
            </a:xfrm>
          </p:grpSpPr>
          <p:sp>
            <p:nvSpPr>
              <p:cNvPr id="1525" name="Google Shape;1525;p3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7" name="Google Shape;1527;p32"/>
            <p:cNvGrpSpPr/>
            <p:nvPr/>
          </p:nvGrpSpPr>
          <p:grpSpPr>
            <a:xfrm rot="10800000">
              <a:off x="890341" y="1035154"/>
              <a:ext cx="4503375" cy="8153465"/>
              <a:chOff x="0" y="0"/>
              <a:chExt cx="660400" cy="1195670"/>
            </a:xfrm>
          </p:grpSpPr>
          <p:sp>
            <p:nvSpPr>
              <p:cNvPr id="1528" name="Google Shape;1528;p3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32"/>
            <p:cNvGrpSpPr/>
            <p:nvPr/>
          </p:nvGrpSpPr>
          <p:grpSpPr>
            <a:xfrm rot="10800000">
              <a:off x="1367205" y="1586841"/>
              <a:ext cx="3549646" cy="7050091"/>
              <a:chOff x="0" y="0"/>
              <a:chExt cx="660400" cy="1311646"/>
            </a:xfrm>
          </p:grpSpPr>
          <p:sp>
            <p:nvSpPr>
              <p:cNvPr id="1531" name="Google Shape;1531;p3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2" name="Google Shape;1532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32"/>
            <p:cNvGrpSpPr/>
            <p:nvPr/>
          </p:nvGrpSpPr>
          <p:grpSpPr>
            <a:xfrm rot="10800000">
              <a:off x="1767947" y="2038058"/>
              <a:ext cx="2748163" cy="6147657"/>
              <a:chOff x="0" y="0"/>
              <a:chExt cx="660400" cy="1477319"/>
            </a:xfrm>
          </p:grpSpPr>
          <p:sp>
            <p:nvSpPr>
              <p:cNvPr id="1534" name="Google Shape;1534;p3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5" name="Google Shape;1535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32"/>
            <p:cNvGrpSpPr/>
            <p:nvPr/>
          </p:nvGrpSpPr>
          <p:grpSpPr>
            <a:xfrm rot="10800000">
              <a:off x="2115757" y="2469461"/>
              <a:ext cx="2052543" cy="5284852"/>
              <a:chOff x="0" y="0"/>
              <a:chExt cx="660400" cy="1700386"/>
            </a:xfrm>
          </p:grpSpPr>
          <p:sp>
            <p:nvSpPr>
              <p:cNvPr id="1537" name="Google Shape;1537;p3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8" name="Google Shape;1538;p32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100" tIns="69100" rIns="69100" bIns="69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539" name="Google Shape;1539;p32"/>
          <p:cNvGraphicFramePr/>
          <p:nvPr>
            <p:custDataLst>
              <p:tags r:id="rId1"/>
            </p:custDataLst>
          </p:nvPr>
        </p:nvGraphicFramePr>
        <p:xfrm>
          <a:off x="1028700" y="3193557"/>
          <a:ext cx="16176725" cy="6370425"/>
        </p:xfrm>
        <a:graphic>
          <a:graphicData uri="http://schemas.openxmlformats.org/drawingml/2006/table">
            <a:tbl>
              <a:tblPr>
                <a:noFill/>
                <a:tableStyleId>{B5F0D9FC-670A-4234-9623-EA1020B4F34C}</a:tableStyleId>
              </a:tblPr>
              <a:tblGrid>
                <a:gridCol w="1678925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  <a:gridCol w="1208150"/>
              </a:tblGrid>
              <a:tr h="78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YEAR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JAN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FEB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MAR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APRIL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MAY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JUNE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JULY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AUG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SEPT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OCT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NOV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DEC</a:t>
                      </a:r>
                      <a:endParaRPr sz="11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4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Action Point</a:t>
                      </a:r>
                      <a:endParaRPr sz="1100"/>
                    </a:p>
                  </a:txBody>
                  <a:tcPr marL="91450" marR="91450" marT="45725" marB="45725">
                    <a:lnL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Action Point</a:t>
                      </a:r>
                      <a:endParaRPr sz="1100"/>
                    </a:p>
                  </a:txBody>
                  <a:tcPr marL="91450" marR="91450" marT="45725" marB="45725">
                    <a:lnL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Action Point</a:t>
                      </a:r>
                      <a:endParaRPr sz="1100"/>
                    </a:p>
                  </a:txBody>
                  <a:tcPr marL="91450" marR="91450" marT="45725" marB="45725">
                    <a:lnL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9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Action Point</a:t>
                      </a:r>
                      <a:endParaRPr sz="1100"/>
                    </a:p>
                  </a:txBody>
                  <a:tcPr marL="91450" marR="91450" marT="45725" marB="45725">
                    <a:lnL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5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250" cap="flat" cmpd="sng">
                      <a:solidFill>
                        <a:srgbClr val="EDEC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540" name="Google Shape;1540;p32"/>
          <p:cNvCxnSpPr/>
          <p:nvPr/>
        </p:nvCxnSpPr>
        <p:spPr>
          <a:xfrm>
            <a:off x="2773511" y="4627653"/>
            <a:ext cx="4679123" cy="0"/>
          </a:xfrm>
          <a:prstGeom prst="straightConnector1">
            <a:avLst/>
          </a:prstGeom>
          <a:noFill/>
          <a:ln w="285750" cap="flat" cmpd="sng">
            <a:solidFill>
              <a:srgbClr val="7DBFF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1" name="Google Shape;1541;p32"/>
          <p:cNvCxnSpPr/>
          <p:nvPr/>
        </p:nvCxnSpPr>
        <p:spPr>
          <a:xfrm>
            <a:off x="6466863" y="5908298"/>
            <a:ext cx="4679123" cy="0"/>
          </a:xfrm>
          <a:prstGeom prst="straightConnector1">
            <a:avLst/>
          </a:prstGeom>
          <a:noFill/>
          <a:ln w="2857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2" name="Google Shape;1542;p32"/>
          <p:cNvCxnSpPr/>
          <p:nvPr/>
        </p:nvCxnSpPr>
        <p:spPr>
          <a:xfrm>
            <a:off x="10073426" y="7327803"/>
            <a:ext cx="4679123" cy="0"/>
          </a:xfrm>
          <a:prstGeom prst="straightConnector1">
            <a:avLst/>
          </a:prstGeom>
          <a:noFill/>
          <a:ln w="285750" cap="flat" cmpd="sng">
            <a:solidFill>
              <a:srgbClr val="7DBFF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3" name="Google Shape;1543;p32"/>
          <p:cNvCxnSpPr/>
          <p:nvPr/>
        </p:nvCxnSpPr>
        <p:spPr>
          <a:xfrm>
            <a:off x="12580177" y="8751126"/>
            <a:ext cx="4171309" cy="0"/>
          </a:xfrm>
          <a:prstGeom prst="straightConnector1">
            <a:avLst/>
          </a:prstGeom>
          <a:noFill/>
          <a:ln w="2857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4" name="Google Shape;1544;p32"/>
          <p:cNvSpPr txBox="1"/>
          <p:nvPr/>
        </p:nvSpPr>
        <p:spPr>
          <a:xfrm>
            <a:off x="1102296" y="828675"/>
            <a:ext cx="10757187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Add a Roadmap Page</a:t>
            </a:r>
            <a:endParaRPr lang="en-US" sz="750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45" name="Google Shape;1545;p32"/>
          <p:cNvSpPr txBox="1"/>
          <p:nvPr/>
        </p:nvSpPr>
        <p:spPr>
          <a:xfrm>
            <a:off x="1102296" y="2112726"/>
            <a:ext cx="9705372" cy="51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Elaborate on the data you want to discuss 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546" name="Google Shape;1546;p32"/>
          <p:cNvGrpSpPr/>
          <p:nvPr/>
        </p:nvGrpSpPr>
        <p:grpSpPr>
          <a:xfrm rot="-13330">
            <a:off x="15053066" y="-7366233"/>
            <a:ext cx="6527018" cy="10619055"/>
            <a:chOff x="0" y="0"/>
            <a:chExt cx="660400" cy="1074430"/>
          </a:xfrm>
        </p:grpSpPr>
        <p:sp>
          <p:nvSpPr>
            <p:cNvPr id="1547" name="Google Shape;1547;p3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 rot="-13330">
            <a:off x="15518804" y="-6849741"/>
            <a:ext cx="5653147" cy="9624172"/>
            <a:chOff x="0" y="0"/>
            <a:chExt cx="660400" cy="1124295"/>
          </a:xfrm>
        </p:grpSpPr>
        <p:sp>
          <p:nvSpPr>
            <p:cNvPr id="1550" name="Google Shape;1550;p3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2" name="Google Shape;1552;p32"/>
          <p:cNvGrpSpPr/>
          <p:nvPr/>
        </p:nvGrpSpPr>
        <p:grpSpPr>
          <a:xfrm rot="-13330">
            <a:off x="16006766" y="-6233907"/>
            <a:ext cx="4677489" cy="8468703"/>
            <a:chOff x="0" y="0"/>
            <a:chExt cx="660400" cy="1195670"/>
          </a:xfrm>
        </p:grpSpPr>
        <p:sp>
          <p:nvSpPr>
            <p:cNvPr id="1553" name="Google Shape;1553;p3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32"/>
          <p:cNvGrpSpPr/>
          <p:nvPr/>
        </p:nvGrpSpPr>
        <p:grpSpPr>
          <a:xfrm rot="-13330">
            <a:off x="16501783" y="-5622358"/>
            <a:ext cx="3686886" cy="7322669"/>
            <a:chOff x="0" y="0"/>
            <a:chExt cx="660400" cy="1311646"/>
          </a:xfrm>
        </p:grpSpPr>
        <p:sp>
          <p:nvSpPr>
            <p:cNvPr id="1556" name="Google Shape;1556;p3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8" name="Google Shape;1558;p32"/>
          <p:cNvGrpSpPr/>
          <p:nvPr/>
        </p:nvGrpSpPr>
        <p:grpSpPr>
          <a:xfrm rot="-13330">
            <a:off x="16918025" y="-5151980"/>
            <a:ext cx="2854415" cy="6385344"/>
            <a:chOff x="0" y="0"/>
            <a:chExt cx="660400" cy="1477319"/>
          </a:xfrm>
        </p:grpSpPr>
        <p:sp>
          <p:nvSpPr>
            <p:cNvPr id="1559" name="Google Shape;1559;p3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32"/>
          <p:cNvGrpSpPr/>
          <p:nvPr/>
        </p:nvGrpSpPr>
        <p:grpSpPr>
          <a:xfrm rot="-13330">
            <a:off x="17279195" y="-4726250"/>
            <a:ext cx="2131901" cy="5489180"/>
            <a:chOff x="0" y="0"/>
            <a:chExt cx="660400" cy="1700386"/>
          </a:xfrm>
        </p:grpSpPr>
        <p:sp>
          <p:nvSpPr>
            <p:cNvPr id="1562" name="Google Shape;1562;p3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2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33"/>
          <p:cNvGrpSpPr/>
          <p:nvPr/>
        </p:nvGrpSpPr>
        <p:grpSpPr>
          <a:xfrm rot="-13330">
            <a:off x="-1340278" y="-1681029"/>
            <a:ext cx="3686886" cy="7322669"/>
            <a:chOff x="0" y="0"/>
            <a:chExt cx="660400" cy="1311646"/>
          </a:xfrm>
        </p:grpSpPr>
        <p:sp>
          <p:nvSpPr>
            <p:cNvPr id="1569" name="Google Shape;1569;p33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3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33"/>
          <p:cNvGrpSpPr/>
          <p:nvPr/>
        </p:nvGrpSpPr>
        <p:grpSpPr>
          <a:xfrm>
            <a:off x="-2780907" y="-3341836"/>
            <a:ext cx="6568145" cy="10644284"/>
            <a:chOff x="1" y="1"/>
            <a:chExt cx="8757526" cy="14192379"/>
          </a:xfrm>
        </p:grpSpPr>
        <p:grpSp>
          <p:nvGrpSpPr>
            <p:cNvPr id="1572" name="Google Shape;1572;p3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1573" name="Google Shape;1573;p3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4" name="Google Shape;1574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3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1576" name="Google Shape;1576;p3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8" name="Google Shape;1578;p3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1579" name="Google Shape;1579;p3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0" name="Google Shape;1580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1" name="Google Shape;1581;p3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3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1585" name="Google Shape;1585;p3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6" name="Google Shape;1586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7" name="Google Shape;1587;p3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1588" name="Google Shape;1588;p3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1589" name="Google Shape;1589;p3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3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1592" name="Google Shape;1592;p3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4" name="Google Shape;1594;p3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1595" name="Google Shape;1595;p3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7" name="Google Shape;1597;p3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1598" name="Google Shape;1598;p3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9" name="Google Shape;1599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0" name="Google Shape;1600;p3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1601" name="Google Shape;1601;p3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p3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1604" name="Google Shape;1604;p3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3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6" name="Google Shape;1606;p3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607" name="Google Shape;1607;p3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08" name="Google Shape;160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33"/>
          <p:cNvGrpSpPr/>
          <p:nvPr/>
        </p:nvGrpSpPr>
        <p:grpSpPr>
          <a:xfrm>
            <a:off x="1478126" y="1547992"/>
            <a:ext cx="15312697" cy="7237746"/>
            <a:chOff x="0" y="0"/>
            <a:chExt cx="4032974" cy="1906238"/>
          </a:xfrm>
        </p:grpSpPr>
        <p:sp>
          <p:nvSpPr>
            <p:cNvPr id="1610" name="Google Shape;1610;p3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11" name="Google Shape;161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2" name="Google Shape;1612;p33"/>
          <p:cNvSpPr txBox="1"/>
          <p:nvPr/>
        </p:nvSpPr>
        <p:spPr>
          <a:xfrm>
            <a:off x="2792921" y="3051625"/>
            <a:ext cx="227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STRENGTHS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13" name="Google Shape;1613;p33"/>
          <p:cNvSpPr txBox="1"/>
          <p:nvPr/>
        </p:nvSpPr>
        <p:spPr>
          <a:xfrm>
            <a:off x="2792921" y="3583026"/>
            <a:ext cx="422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are you doing well?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sets you apart?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are your good qualities?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14" name="Google Shape;1614;p33"/>
          <p:cNvSpPr txBox="1"/>
          <p:nvPr/>
        </p:nvSpPr>
        <p:spPr>
          <a:xfrm>
            <a:off x="2792921" y="1489525"/>
            <a:ext cx="661997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B89D40"/>
                </a:solidFill>
                <a:latin typeface="Alice"/>
                <a:ea typeface="Alice"/>
                <a:cs typeface="Alice"/>
                <a:sym typeface="Alice"/>
              </a:rPr>
              <a:t>S</a:t>
            </a:r>
            <a:endParaRPr lang="en-US" sz="9000" b="1">
              <a:solidFill>
                <a:srgbClr val="B89D4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15" name="Google Shape;1615;p33"/>
          <p:cNvSpPr txBox="1"/>
          <p:nvPr/>
        </p:nvSpPr>
        <p:spPr>
          <a:xfrm>
            <a:off x="2792921" y="6608724"/>
            <a:ext cx="319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OPPORTUNITIES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16" name="Google Shape;1616;p33"/>
          <p:cNvSpPr txBox="1"/>
          <p:nvPr/>
        </p:nvSpPr>
        <p:spPr>
          <a:xfrm>
            <a:off x="2792921" y="7130600"/>
            <a:ext cx="34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are your goals?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Are demands shifting?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How can it be improved?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17" name="Google Shape;1617;p33"/>
          <p:cNvSpPr txBox="1"/>
          <p:nvPr/>
        </p:nvSpPr>
        <p:spPr>
          <a:xfrm>
            <a:off x="2792921" y="4972891"/>
            <a:ext cx="661997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B89D40"/>
                </a:solidFill>
                <a:latin typeface="Alice"/>
                <a:ea typeface="Alice"/>
                <a:cs typeface="Alice"/>
                <a:sym typeface="Alice"/>
              </a:rPr>
              <a:t>O</a:t>
            </a:r>
            <a:endParaRPr lang="en-US" sz="9000" b="1">
              <a:solidFill>
                <a:srgbClr val="B89D4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18" name="Google Shape;1618;p33"/>
          <p:cNvSpPr txBox="1"/>
          <p:nvPr/>
        </p:nvSpPr>
        <p:spPr>
          <a:xfrm>
            <a:off x="10496662" y="3051625"/>
            <a:ext cx="32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WEAKNESSES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19" name="Google Shape;1619;p33"/>
          <p:cNvSpPr txBox="1"/>
          <p:nvPr/>
        </p:nvSpPr>
        <p:spPr>
          <a:xfrm>
            <a:off x="10496662" y="3583026"/>
            <a:ext cx="53976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Where do you need to improve?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Are resources adequate? What do others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do better than you?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20" name="Google Shape;1620;p33"/>
          <p:cNvSpPr txBox="1"/>
          <p:nvPr/>
        </p:nvSpPr>
        <p:spPr>
          <a:xfrm>
            <a:off x="10496662" y="1489525"/>
            <a:ext cx="661997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B89D40"/>
                </a:solidFill>
                <a:latin typeface="Alice"/>
                <a:ea typeface="Alice"/>
                <a:cs typeface="Alice"/>
                <a:sym typeface="Alice"/>
              </a:rPr>
              <a:t>W</a:t>
            </a:r>
            <a:endParaRPr lang="en-US" sz="9000" b="1">
              <a:solidFill>
                <a:srgbClr val="B89D4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21" name="Google Shape;1621;p33"/>
          <p:cNvSpPr txBox="1"/>
          <p:nvPr/>
        </p:nvSpPr>
        <p:spPr>
          <a:xfrm>
            <a:off x="10496662" y="6608724"/>
            <a:ext cx="168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THREATS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22" name="Google Shape;1622;p33"/>
          <p:cNvSpPr txBox="1"/>
          <p:nvPr/>
        </p:nvSpPr>
        <p:spPr>
          <a:xfrm>
            <a:off x="10496662" y="7130600"/>
            <a:ext cx="485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are the blockers you're facing?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What are factors outside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of your control?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23" name="Google Shape;1623;p33"/>
          <p:cNvSpPr txBox="1"/>
          <p:nvPr/>
        </p:nvSpPr>
        <p:spPr>
          <a:xfrm>
            <a:off x="10496662" y="4972891"/>
            <a:ext cx="661997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B89D40"/>
                </a:solidFill>
                <a:latin typeface="Alice"/>
                <a:ea typeface="Alice"/>
                <a:cs typeface="Alice"/>
                <a:sym typeface="Alice"/>
              </a:rPr>
              <a:t>T</a:t>
            </a:r>
            <a:endParaRPr lang="en-US" sz="9000" b="1">
              <a:solidFill>
                <a:srgbClr val="B89D40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cxnSp>
        <p:nvCxnSpPr>
          <p:cNvPr id="1624" name="Google Shape;1624;p33"/>
          <p:cNvCxnSpPr/>
          <p:nvPr/>
        </p:nvCxnSpPr>
        <p:spPr>
          <a:xfrm rot="5399999">
            <a:off x="5515602" y="5138290"/>
            <a:ext cx="7237746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5" name="Google Shape;1625;p33"/>
          <p:cNvCxnSpPr/>
          <p:nvPr/>
        </p:nvCxnSpPr>
        <p:spPr>
          <a:xfrm rot="-10798507">
            <a:off x="1478126" y="5134965"/>
            <a:ext cx="15312698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09025ab-a16b-4f22-8253-2512138087b8}"/>
</p:tagLst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演示</Application>
  <PresentationFormat/>
  <Paragraphs>159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Arial</vt:lpstr>
      <vt:lpstr>Alice</vt:lpstr>
      <vt:lpstr>Open Sans</vt:lpstr>
      <vt:lpstr>Calibri</vt:lpstr>
      <vt:lpstr>Helvetica Neue</vt:lpstr>
      <vt:lpstr>Roboto</vt:lpstr>
      <vt:lpstr>微软雅黑</vt:lpstr>
      <vt:lpstr>汉仪旗黑</vt:lpstr>
      <vt:lpstr>宋体</vt:lpstr>
      <vt:lpstr>Arial Unicode MS</vt:lpstr>
      <vt:lpstr>汉仪书宋二KW</vt:lpstr>
      <vt:lpstr>Blue and Gold Minimalistic Newsletter Presentation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-v-</cp:lastModifiedBy>
  <cp:revision>1</cp:revision>
  <dcterms:created xsi:type="dcterms:W3CDTF">2023-07-04T15:38:48Z</dcterms:created>
  <dcterms:modified xsi:type="dcterms:W3CDTF">2023-07-04T15:38:48Z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F079E47A27CE9C50083DA464186CB0ED_42</vt:lpwstr>
  </property>
  <property fmtid="{D5CDD505-2E9C-101B-9397-08002B2CF9AE}" pid="3" name="KSOProductBuildVer">
    <vt:lpwstr>2052-5.4.1.7920</vt:lpwstr>
  </property>
</Properties>
</file>