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24BF8E4-71D8-5144-BD12-393016A0C3FF}">
          <p14:sldIdLst>
            <p14:sldId id="256"/>
            <p14:sldId id="267"/>
            <p14:sldId id="257"/>
            <p14:sldId id="258"/>
            <p14:sldId id="260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 JIA" initials="LJ" lastIdx="3" clrIdx="0"/>
  <p:cmAuthor id="2" name="Ludovic Liu" initials="LL" lastIdx="2" clrIdx="1">
    <p:extLst>
      <p:ext uri="{19B8F6BF-5375-455C-9EA6-DF929625EA0E}">
        <p15:presenceInfo xmlns:p15="http://schemas.microsoft.com/office/powerpoint/2012/main" userId="6cd9464a9cc741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3369"/>
    <a:srgbClr val="003399"/>
    <a:srgbClr val="C6DAF2"/>
    <a:srgbClr val="385AA4"/>
    <a:srgbClr val="375AA4"/>
    <a:srgbClr val="194297"/>
    <a:srgbClr val="F9FCFF"/>
    <a:srgbClr val="029CDC"/>
    <a:srgbClr val="003E97"/>
    <a:srgbClr val="EE8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38" autoAdjust="0"/>
    <p:restoredTop sz="80699" autoAdjust="0"/>
  </p:normalViewPr>
  <p:slideViewPr>
    <p:cSldViewPr snapToGrid="0" snapToObjects="1">
      <p:cViewPr varScale="1">
        <p:scale>
          <a:sx n="122" d="100"/>
          <a:sy n="122" d="100"/>
        </p:scale>
        <p:origin x="1440" y="208"/>
      </p:cViewPr>
      <p:guideLst>
        <p:guide orient="horz" pos="2364"/>
        <p:guide pos="3817"/>
      </p:guideLst>
    </p:cSldViewPr>
  </p:slideViewPr>
  <p:outlineViewPr>
    <p:cViewPr>
      <p:scale>
        <a:sx n="33" d="100"/>
        <a:sy n="33" d="100"/>
      </p:scale>
      <p:origin x="0" y="-1869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24" d="100"/>
          <a:sy n="124" d="100"/>
        </p:scale>
        <p:origin x="4496" y="17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8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38C2F-8F73-2746-9160-F4551FB004A5}" type="datetimeFigureOut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DC01-625D-6244-8178-1030DB1F73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612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A118F2-9B6F-D14B-59A9-DFCE45C9C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716629"/>
            <a:ext cx="12192001" cy="1610767"/>
          </a:xfrm>
          <a:solidFill>
            <a:srgbClr val="375AA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sz="2400" dirty="0">
                <a:solidFill>
                  <a:schemeClr val="bg1"/>
                </a:solidFill>
              </a:rPr>
              <a:t>单击此处编辑母版标题样式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D09E68-5E83-B8DB-E08C-07CA0D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75188"/>
            <a:ext cx="12192001" cy="1143000"/>
          </a:xfrm>
        </p:spPr>
        <p:txBody>
          <a:bodyPr/>
          <a:lstStyle>
            <a:lvl1pPr>
              <a:defRPr b="1">
                <a:solidFill>
                  <a:srgbClr val="194297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09D2-C520-2555-55EB-A7C22E1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FA5-A072-C74F-B9AC-F2D758607E96}" type="datetime1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ADFC3-389A-F44E-922A-89862B2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FF51D-986E-C963-E6A1-F892FBA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27035-8DF6-219F-E5E8-64797702C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5"/>
            <a:ext cx="4855029" cy="738450"/>
          </a:xfrm>
          <a:prstGeom prst="rect">
            <a:avLst/>
          </a:prstGeom>
        </p:spPr>
      </p:pic>
      <p:pic>
        <p:nvPicPr>
          <p:cNvPr id="8" name="Picture 2" descr="所标（标准版）">
            <a:extLst>
              <a:ext uri="{FF2B5EF4-FFF2-40B4-BE49-F238E27FC236}">
                <a16:creationId xmlns:a16="http://schemas.microsoft.com/office/drawing/2014/main" id="{629FE540-837B-C796-8472-0FF2DDA15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9" y="12665"/>
            <a:ext cx="1616700" cy="7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412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F599AB1C-711B-1DD3-F654-AC52178ABB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481" y="182522"/>
            <a:ext cx="4018520" cy="61121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61492" y="1051562"/>
            <a:ext cx="11469016" cy="541340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cxnSp>
        <p:nvCxnSpPr>
          <p:cNvPr id="10" name="直接连接符 2"/>
          <p:cNvCxnSpPr/>
          <p:nvPr userDrawn="1"/>
        </p:nvCxnSpPr>
        <p:spPr>
          <a:xfrm>
            <a:off x="361492" y="879000"/>
            <a:ext cx="11469016" cy="0"/>
          </a:xfrm>
          <a:prstGeom prst="line">
            <a:avLst/>
          </a:prstGeom>
          <a:ln w="28575">
            <a:solidFill>
              <a:srgbClr val="385A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 userDrawn="1"/>
        </p:nvSpPr>
        <p:spPr>
          <a:xfrm>
            <a:off x="11686448" y="6499065"/>
            <a:ext cx="288121" cy="288121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1675815" y="6467540"/>
            <a:ext cx="307910" cy="34091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fld id="{A3F35204-DFFB-A947-BE2B-25CB3E0633F6}" type="slidenum">
              <a:rPr kumimoji="1" lang="zh-CN" altLang="en-US" sz="16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kumimoji="1" lang="zh-CN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标题 20">
            <a:extLst>
              <a:ext uri="{FF2B5EF4-FFF2-40B4-BE49-F238E27FC236}">
                <a16:creationId xmlns:a16="http://schemas.microsoft.com/office/drawing/2014/main" id="{B934DFC8-0DE2-9772-2BC3-E1418C63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92" y="146627"/>
            <a:ext cx="10972800" cy="774447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rgbClr val="1942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A09D2-C520-2555-55EB-A7C22E159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1FA5-A072-C74F-B9AC-F2D758607E96}" type="datetime1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4ADFC3-389A-F44E-922A-89862B2E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AFF51D-986E-C963-E6A1-F892FBAA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27035-8DF6-219F-E5E8-64797702C1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5"/>
            <a:ext cx="4855029" cy="738450"/>
          </a:xfrm>
          <a:prstGeom prst="rect">
            <a:avLst/>
          </a:prstGeom>
        </p:spPr>
      </p:pic>
      <p:pic>
        <p:nvPicPr>
          <p:cNvPr id="8" name="Picture 2" descr="所标（标准版）">
            <a:extLst>
              <a:ext uri="{FF2B5EF4-FFF2-40B4-BE49-F238E27FC236}">
                <a16:creationId xmlns:a16="http://schemas.microsoft.com/office/drawing/2014/main" id="{629FE540-837B-C796-8472-0FF2DDA153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59" y="12665"/>
            <a:ext cx="1616700" cy="7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5A118F2-9B6F-D14B-59A9-DFCE45C9C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2422527"/>
            <a:ext cx="12192001" cy="1610767"/>
          </a:xfrm>
          <a:solidFill>
            <a:srgbClr val="375AA4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sz="2400" dirty="0">
                <a:solidFill>
                  <a:schemeClr val="bg1"/>
                </a:solidFill>
              </a:rPr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541168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96912" y="6657628"/>
            <a:ext cx="2844800" cy="200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B3551FA5-A072-C74F-B9AC-F2D758607E96}" type="datetime1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71797" y="6657628"/>
            <a:ext cx="3860800" cy="1737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272" y="6657625"/>
            <a:ext cx="28448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184837EA-8E75-5C46-B6C5-33E17701B5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3" r:id="rId3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342900" rtl="0" eaLnBrk="1" latinLnBrk="0" hangingPunct="1">
        <a:spcBef>
          <a:spcPct val="20000"/>
        </a:spcBef>
        <a:buFont typeface="Arial" panose="020B0604020202020204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 panose="020B0604020202020204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 panose="020B0604020202020204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标题 2">
            <a:extLst>
              <a:ext uri="{FF2B5EF4-FFF2-40B4-BE49-F238E27FC236}">
                <a16:creationId xmlns:a16="http://schemas.microsoft.com/office/drawing/2014/main" id="{5AAFB834-911B-266C-060F-3F3AE77B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kumimoji="1" lang="zh-CN" altLang="en-US" dirty="0"/>
              <a:t>aaaaa</a:t>
            </a: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5EBBCCA3-FE32-F803-3E1A-34CCC718B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371600"/>
            <a:ext cx="11353430" cy="4919632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aaaaaaa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aaaaaaaaaa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aaaaaaaaaaaaaa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aaa</a:t>
            </a:r>
            <a:endParaRPr kumimoji="1" lang="en-US" altLang="zh-CN" sz="3200" b="1" dirty="0">
              <a:solidFill>
                <a:srgbClr val="0033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IC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大数据部1228</Template>
  <TotalTime>11398</TotalTime>
  <Words>228</Words>
  <Application>Microsoft Macintosh PowerPoint</Application>
  <PresentationFormat>宽屏</PresentationFormat>
  <Paragraphs>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Microsoft YaHei</vt:lpstr>
      <vt:lpstr>Microsoft YaHei</vt:lpstr>
      <vt:lpstr>等线</vt:lpstr>
      <vt:lpstr>SimHei</vt:lpstr>
      <vt:lpstr>Arial</vt:lpstr>
      <vt:lpstr>Calibri</vt:lpstr>
      <vt:lpstr>CNIC</vt:lpstr>
      <vt:lpstr>PowerPoint 演示文稿</vt:lpstr>
      <vt:lpstr>目录</vt:lpstr>
      <vt:lpstr>Presentation Importance</vt:lpstr>
      <vt:lpstr>PPTAgent Workflow</vt:lpstr>
      <vt:lpstr>Presentation Analysis</vt:lpstr>
      <vt:lpstr>Presentation Generation</vt:lpstr>
      <vt:lpstr>Success Rates</vt:lpstr>
      <vt:lpstr>Correlation Analysis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PPTAgent</cp:lastModifiedBy>
  <cp:revision>2111</cp:revision>
  <dcterms:created xsi:type="dcterms:W3CDTF">2021-12-30T00:47:00Z</dcterms:created>
  <dcterms:modified xsi:type="dcterms:W3CDTF">2025-04-29T04:33:13Z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71B4795019C946948764C197ABC98386</vt:lpwstr>
  </property>
  <property fmtid="{D5CDD505-2E9C-101B-9397-08002B2CF9AE}" pid="3" name="KSOProductBuildVer">
    <vt:lpwstr>2052-11.1.0.11194</vt:lpwstr>
  </property>
</Properties>
</file>