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804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E56D5EA-5A52-41B1-90F1-658092F5371E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B629E7-0765-442C-A557-5865A913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5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FF3F9F-607C-43CD-801A-F6D35C7AB433}" type="slidenum">
              <a:rPr lang="en-US" altLang="ko-KR"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64E147-BF78-4729-95F5-A85E59FDAD42}" type="slidenum">
              <a:rPr lang="en-US" altLang="ko-KR"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2852936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ectangle 21"/>
          <p:cNvSpPr/>
          <p:nvPr/>
        </p:nvSpPr>
        <p:spPr>
          <a:xfrm>
            <a:off x="904875" y="2852936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38661"/>
            <a:ext cx="6858000" cy="1143000"/>
          </a:xfrm>
        </p:spPr>
        <p:txBody>
          <a:bodyPr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3BAF5991-0025-48B0-AA01-E72E9408A215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1A45A-1130-4545-A5B0-A788B7432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66A1-602E-4E07-B959-9123C44FED91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D513-68E5-4F2F-88B8-0A90C0497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925B6-EF91-49D3-893E-9996AAEA645E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B6306-41F2-42FB-8846-63BFEE8B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4F38-823E-4402-BD55-57F734D03734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C58F-F56E-4785-AB3E-3441101CD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BDC34-1D4A-4C51-AEE6-B0541FF7268C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1B1F0-E7B6-471F-BEC2-ACAA320FA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5EAF-0A4F-41FC-B550-1ADD2E4617F6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C2B-0298-4046-9C45-BC7C3014B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F6EB9-D3B8-443F-BB71-6EB2EF1EC95F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614B-8A21-4B33-B190-154AE69C6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1023-20A2-41D9-90E0-DD757C14D896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FC7C9-DBF4-46FF-9A6E-551D55195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80D43-9947-4EFE-8776-A433EE92A440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17AB-74FC-4867-8BA8-90484A438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694-B94F-4E82-AB71-A3A3EC416B0B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577A8-B6E0-49E2-844D-CFAD9B02F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D87EA-3741-4469-90C5-32F2D524A074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A871-EEC7-418C-B0DC-E4A2D0BD3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338078-57F0-4A33-908E-7E9AB1DF83A9}" type="datetimeFigureOut">
              <a:rPr lang="en-US"/>
              <a:pPr>
                <a:defRPr/>
              </a:pPr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46CE42-ED0F-4F67-AEF7-0C7F93F17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74" r:id="rId6"/>
    <p:sldLayoutId id="2147483675" r:id="rId7"/>
    <p:sldLayoutId id="2147483676" r:id="rId8"/>
    <p:sldLayoutId id="2147483677" r:id="rId9"/>
    <p:sldLayoutId id="2147483668" r:id="rId10"/>
    <p:sldLayoutId id="2147483678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30000">
              <a:schemeClr val="bg2">
                <a:lumMod val="7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Object Oriented Programming and Practice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83968" y="4365104"/>
            <a:ext cx="396044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Lee Jin Woo(20132431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Ji Yun Ho(20132463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Kang Jun Ho(20112315)</a:t>
            </a:r>
            <a:endParaRPr lang="ko-KR" altLang="en-US" b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Class Diagram</a:t>
            </a:r>
            <a:endParaRPr lang="ko-KR" altLang="en-US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BullClass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1652890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LionClass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3491879" y="3429000"/>
            <a:ext cx="1966285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&lt;&lt;interface&gt;&gt;Animal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3174739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ElephantClass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4707507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BearClass</a:t>
            </a:r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6211167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FrogClass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7714571" y="5157192"/>
            <a:ext cx="135966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GorillaClass</a:t>
            </a:r>
            <a:endParaRPr lang="ko-KR" altLang="en-US" sz="1600"/>
          </a:p>
        </p:txBody>
      </p:sp>
      <p:cxnSp>
        <p:nvCxnSpPr>
          <p:cNvPr id="12" name="꺾인 연결선 11"/>
          <p:cNvCxnSpPr>
            <a:stCxn id="3" idx="0"/>
            <a:endCxn id="7" idx="2"/>
          </p:cNvCxnSpPr>
          <p:nvPr/>
        </p:nvCxnSpPr>
        <p:spPr>
          <a:xfrm rot="5400000" flipH="1" flipV="1">
            <a:off x="2235135" y="2917305"/>
            <a:ext cx="792088" cy="3687686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7" idx="2"/>
          </p:cNvCxnSpPr>
          <p:nvPr/>
        </p:nvCxnSpPr>
        <p:spPr>
          <a:xfrm rot="5400000" flipH="1" flipV="1">
            <a:off x="3007828" y="3689998"/>
            <a:ext cx="792088" cy="2142300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  <a:endCxn id="7" idx="2"/>
          </p:cNvCxnSpPr>
          <p:nvPr/>
        </p:nvCxnSpPr>
        <p:spPr>
          <a:xfrm rot="5400000" flipH="1" flipV="1">
            <a:off x="3768752" y="4450923"/>
            <a:ext cx="792088" cy="620451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0"/>
            <a:endCxn id="7" idx="2"/>
          </p:cNvCxnSpPr>
          <p:nvPr/>
        </p:nvCxnSpPr>
        <p:spPr>
          <a:xfrm rot="16200000" flipV="1">
            <a:off x="4535137" y="4304989"/>
            <a:ext cx="792088" cy="91231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0" idx="0"/>
            <a:endCxn id="7" idx="2"/>
          </p:cNvCxnSpPr>
          <p:nvPr/>
        </p:nvCxnSpPr>
        <p:spPr>
          <a:xfrm rot="16200000" flipV="1">
            <a:off x="5286967" y="3553159"/>
            <a:ext cx="792088" cy="241597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1" idx="0"/>
            <a:endCxn id="7" idx="2"/>
          </p:cNvCxnSpPr>
          <p:nvPr/>
        </p:nvCxnSpPr>
        <p:spPr>
          <a:xfrm rot="16200000" flipV="1">
            <a:off x="6038669" y="2801457"/>
            <a:ext cx="792088" cy="3919381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19346" y="1628799"/>
            <a:ext cx="2668968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AssignmentPanel</a:t>
            </a:r>
            <a:endParaRPr lang="ko-KR" altLang="en-US" sz="1600"/>
          </a:p>
        </p:txBody>
      </p:sp>
      <p:sp>
        <p:nvSpPr>
          <p:cNvPr id="43" name="직사각형 42"/>
          <p:cNvSpPr/>
          <p:nvPr/>
        </p:nvSpPr>
        <p:spPr>
          <a:xfrm>
            <a:off x="1286991" y="3428999"/>
            <a:ext cx="1966285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SelectPanel</a:t>
            </a:r>
            <a:endParaRPr lang="ko-KR" altLang="en-US" sz="1600"/>
          </a:p>
        </p:txBody>
      </p:sp>
      <p:sp>
        <p:nvSpPr>
          <p:cNvPr id="44" name="직사각형 43"/>
          <p:cNvSpPr/>
          <p:nvPr/>
        </p:nvSpPr>
        <p:spPr>
          <a:xfrm>
            <a:off x="5978570" y="1628799"/>
            <a:ext cx="2739528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AssignmentViewer</a:t>
            </a:r>
            <a:endParaRPr lang="ko-KR" altLang="en-US" sz="1600"/>
          </a:p>
        </p:txBody>
      </p:sp>
      <p:cxnSp>
        <p:nvCxnSpPr>
          <p:cNvPr id="18445" name="꺾인 연결선 18444"/>
          <p:cNvCxnSpPr>
            <a:stCxn id="44" idx="1"/>
            <a:endCxn id="42" idx="3"/>
          </p:cNvCxnSpPr>
          <p:nvPr/>
        </p:nvCxnSpPr>
        <p:spPr>
          <a:xfrm rot="10800000">
            <a:off x="5288314" y="2096851"/>
            <a:ext cx="690256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8" name="꺾인 연결선 18447"/>
          <p:cNvCxnSpPr>
            <a:stCxn id="42" idx="2"/>
            <a:endCxn id="7" idx="0"/>
          </p:cNvCxnSpPr>
          <p:nvPr/>
        </p:nvCxnSpPr>
        <p:spPr>
          <a:xfrm rot="16200000" flipH="1">
            <a:off x="3782378" y="2736355"/>
            <a:ext cx="864097" cy="521192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0" name="꺾인 연결선 18449"/>
          <p:cNvCxnSpPr>
            <a:stCxn id="42" idx="2"/>
            <a:endCxn id="43" idx="0"/>
          </p:cNvCxnSpPr>
          <p:nvPr/>
        </p:nvCxnSpPr>
        <p:spPr>
          <a:xfrm rot="5400000">
            <a:off x="2679934" y="2155103"/>
            <a:ext cx="864096" cy="1683696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628798"/>
            <a:ext cx="1528433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StarClass</a:t>
            </a:r>
            <a:endParaRPr lang="ko-KR" altLang="en-US" sz="1600"/>
          </a:p>
        </p:txBody>
      </p:sp>
      <p:cxnSp>
        <p:nvCxnSpPr>
          <p:cNvPr id="45" name="꺾인 연결선 44"/>
          <p:cNvCxnSpPr>
            <a:stCxn id="42" idx="1"/>
          </p:cNvCxnSpPr>
          <p:nvPr/>
        </p:nvCxnSpPr>
        <p:spPr>
          <a:xfrm rot="10800000">
            <a:off x="2067986" y="2096851"/>
            <a:ext cx="551361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920880" cy="5760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Frame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908720"/>
            <a:ext cx="7416824" cy="5040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AssignmentPanel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052736"/>
            <a:ext cx="7416824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SelectPanel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And also…</a:t>
            </a:r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Random Class</a:t>
            </a:r>
          </a:p>
          <a:p>
            <a:pPr lvl="1"/>
            <a:r>
              <a:rPr lang="en-US" altLang="ko-KR" smtClean="0"/>
              <a:t>Used in ‘FeverTime’</a:t>
            </a:r>
          </a:p>
          <a:p>
            <a:pPr lvl="1"/>
            <a:r>
              <a:rPr lang="en-US" altLang="ko-KR" smtClean="0"/>
              <a:t>Every time if user clicks ‘FeverTime’ button,  # of stars are change.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Thread (interface Runnable)</a:t>
            </a:r>
          </a:p>
          <a:p>
            <a:pPr lvl="1"/>
            <a:r>
              <a:rPr lang="en-US" altLang="ko-KR" smtClean="0"/>
              <a:t>Used in interface “Animal”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mworkPresentatio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A0A6D0-7544-43C1-9FC1-C1F792E34C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TeamworkPresentation</Template>
  <TotalTime>0</TotalTime>
  <Words>77</Words>
  <Application>Microsoft Office PowerPoint</Application>
  <PresentationFormat>화면 슬라이드 쇼(4:3)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TeamworkPresentation</vt:lpstr>
      <vt:lpstr>Object Oriented Programming and Practice using Java</vt:lpstr>
      <vt:lpstr>Class Diagram</vt:lpstr>
      <vt:lpstr>PowerPoint 프레젠테이션</vt:lpstr>
      <vt:lpstr>And also…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2014-05-31T03:56:25Z</dcterms:created>
  <dcterms:modified xsi:type="dcterms:W3CDTF">2014-06-12T16:48:54Z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TC102282699990</vt:lpwstr>
  </property>
</Properties>
</file>