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2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7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EF681-726B-4035-B5CD-0A0476AA215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06C959-1636-4108-B903-D6A156A0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2" y="1682200"/>
            <a:ext cx="9837906" cy="2387600"/>
          </a:xfrm>
        </p:spPr>
        <p:txBody>
          <a:bodyPr/>
          <a:lstStyle/>
          <a:p>
            <a:r>
              <a:rPr lang="en-US" altLang="zh-TW" dirty="0" smtClean="0"/>
              <a:t>HW10_Sorting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62E39F-88A0-2041-BE07-2443226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7925"/>
            <a:ext cx="10058400" cy="1450757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336067E-CDB2-F346-976A-69916242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36" y="2389653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Your program will take </a:t>
            </a:r>
            <a:r>
              <a:rPr lang="en-US" altLang="zh-TW" sz="1800" dirty="0" smtClean="0"/>
              <a:t>an integer </a:t>
            </a:r>
            <a:r>
              <a:rPr lang="en-US" altLang="zh-TW" sz="1800" dirty="0"/>
              <a:t>array as input. </a:t>
            </a:r>
          </a:p>
          <a:p>
            <a:pPr marL="0" indent="0">
              <a:buNone/>
            </a:pPr>
            <a:r>
              <a:rPr lang="en-US" altLang="zh-TW" sz="1800" dirty="0" smtClean="0"/>
              <a:t>Please </a:t>
            </a:r>
            <a:r>
              <a:rPr lang="en-US" altLang="zh-TW" sz="1800" dirty="0"/>
              <a:t>return </a:t>
            </a:r>
            <a:r>
              <a:rPr lang="en-US" altLang="zh-TW" sz="1800" dirty="0"/>
              <a:t>the sorted ascending </a:t>
            </a:r>
            <a:r>
              <a:rPr lang="en-US" altLang="zh-TW" sz="1800" dirty="0" smtClean="0"/>
              <a:t>array in the given array.</a:t>
            </a:r>
            <a:endParaRPr lang="en-US" altLang="zh-TW" sz="1800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7802EA1-D18F-A641-B2D3-377B43BDEB71}"/>
              </a:ext>
            </a:extLst>
          </p:cNvPr>
          <p:cNvSpPr/>
          <p:nvPr/>
        </p:nvSpPr>
        <p:spPr>
          <a:xfrm>
            <a:off x="1662502" y="4673753"/>
            <a:ext cx="6351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[-1,2,5,9,8,7,1,3,2]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986237" y="4691175"/>
            <a:ext cx="5022676" cy="1096088"/>
            <a:chOff x="986237" y="4673753"/>
            <a:chExt cx="5022676" cy="109608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B4983C54-287A-094F-BB2C-AD7799416B89}"/>
                </a:ext>
              </a:extLst>
            </p:cNvPr>
            <p:cNvSpPr txBox="1"/>
            <p:nvPr/>
          </p:nvSpPr>
          <p:spPr>
            <a:xfrm>
              <a:off x="1012364" y="4673753"/>
              <a:ext cx="17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Input: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85082735-7758-204E-8A12-8D86CF012F29}"/>
                </a:ext>
              </a:extLst>
            </p:cNvPr>
            <p:cNvSpPr/>
            <p:nvPr/>
          </p:nvSpPr>
          <p:spPr>
            <a:xfrm>
              <a:off x="1911968" y="5400509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xmlns="" id="{93AACA7B-E5CE-B449-80AA-AA8E0F25733A}"/>
                </a:ext>
              </a:extLst>
            </p:cNvPr>
            <p:cNvSpPr txBox="1"/>
            <p:nvPr/>
          </p:nvSpPr>
          <p:spPr>
            <a:xfrm>
              <a:off x="986237" y="5394524"/>
              <a:ext cx="502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Output</a:t>
              </a:r>
              <a:r>
                <a:rPr lang="en-US" altLang="zh-TW" dirty="0" smtClean="0"/>
                <a:t>:[-1,1,2,2,3,5,7,8,9]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9102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34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新細明體</vt:lpstr>
      <vt:lpstr>Calibri</vt:lpstr>
      <vt:lpstr>Calibri Light</vt:lpstr>
      <vt:lpstr>回顧</vt:lpstr>
      <vt:lpstr>HW10_Sorting</vt:lpstr>
      <vt:lpstr>Assignment Requirement: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HW6_Dessert_Desert</dc:title>
  <dc:creator>qq</dc:creator>
  <cp:lastModifiedBy>leochang</cp:lastModifiedBy>
  <cp:revision>42</cp:revision>
  <dcterms:created xsi:type="dcterms:W3CDTF">2021-03-31T07:36:18Z</dcterms:created>
  <dcterms:modified xsi:type="dcterms:W3CDTF">2021-05-25T05:59:22Z</dcterms:modified>
</cp:coreProperties>
</file>