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4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00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5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2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EF681-726B-4035-B5CD-0A0476AA215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E71C5B-FA9F-4D90-A463-DD047A72FA5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6C959-1636-4108-B903-D6A156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200"/>
            <a:ext cx="9144000" cy="2387600"/>
          </a:xfrm>
        </p:spPr>
        <p:txBody>
          <a:bodyPr/>
          <a:lstStyle/>
          <a:p>
            <a:r>
              <a:rPr lang="en-US" altLang="zh-TW" dirty="0"/>
              <a:t>HW7_Buy_Phone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2E39F-88A0-2041-BE07-24432269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914"/>
            <a:ext cx="10058400" cy="1450757"/>
          </a:xfrm>
        </p:spPr>
        <p:txBody>
          <a:bodyPr/>
          <a:lstStyle/>
          <a:p>
            <a:r>
              <a:rPr lang="en-US" altLang="zh-TW" dirty="0"/>
              <a:t>Assignment Requirement</a:t>
            </a:r>
            <a:r>
              <a:rPr lang="zh-TW" altLang="zh-TW" dirty="0"/>
              <a:t>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36067E-CDB2-F346-976A-69916242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6282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Your program will take a two-dimensional integer array as input. </a:t>
            </a:r>
          </a:p>
          <a:p>
            <a:pPr marL="0" indent="0">
              <a:buNone/>
            </a:pPr>
            <a:r>
              <a:rPr lang="en-US" altLang="zh-TW" sz="1800" dirty="0"/>
              <a:t>Each element represents a smartphone model which contains two features (e.g., screen size and performance ranking).</a:t>
            </a:r>
          </a:p>
          <a:p>
            <a:pPr marL="0" indent="0">
              <a:buNone/>
            </a:pPr>
            <a:r>
              <a:rPr lang="en-US" altLang="zh-TW" sz="1800" dirty="0"/>
              <a:t>Please return an array containing a list of unbeatable smartphone models (In other words, filter out the phone models that can be beat by some model).</a:t>
            </a:r>
          </a:p>
          <a:p>
            <a:pPr marL="0" indent="0">
              <a:buNone/>
            </a:pPr>
            <a:r>
              <a:rPr lang="en-US" altLang="zh-TW" sz="1800" dirty="0"/>
              <a:t>Given two items A =(</a:t>
            </a:r>
            <a:r>
              <a:rPr lang="en-US" altLang="zh-TW" sz="1800" dirty="0" err="1"/>
              <a:t>X</a:t>
            </a:r>
            <a:r>
              <a:rPr lang="en-US" altLang="zh-TW" sz="1800" baseline="-25000" dirty="0" err="1"/>
              <a:t>a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Y</a:t>
            </a:r>
            <a:r>
              <a:rPr lang="en-US" altLang="zh-TW" sz="1800" baseline="-25000" dirty="0" err="1"/>
              <a:t>a</a:t>
            </a:r>
            <a:r>
              <a:rPr lang="en-US" altLang="zh-TW" sz="1800" dirty="0"/>
              <a:t>) and B =(</a:t>
            </a:r>
            <a:r>
              <a:rPr lang="en-US" altLang="zh-TW" sz="1800" dirty="0" err="1"/>
              <a:t>X</a:t>
            </a:r>
            <a:r>
              <a:rPr lang="en-US" altLang="zh-TW" sz="1800" baseline="-25000" dirty="0" err="1"/>
              <a:t>b</a:t>
            </a:r>
            <a:r>
              <a:rPr lang="en-US" altLang="zh-TW" sz="1800" dirty="0"/>
              <a:t>, Y</a:t>
            </a:r>
            <a:r>
              <a:rPr lang="en-US" altLang="zh-TW" sz="1800" baseline="-25000" dirty="0"/>
              <a:t>b</a:t>
            </a:r>
            <a:r>
              <a:rPr lang="en-US" altLang="zh-TW" sz="1800" dirty="0"/>
              <a:t>), Item A beats Item B </a:t>
            </a:r>
            <a:r>
              <a:rPr lang="en-US" altLang="zh-TW" sz="1800" dirty="0" err="1"/>
              <a:t>iff</a:t>
            </a:r>
            <a:r>
              <a:rPr lang="en-US" altLang="zh-TW" sz="1800" dirty="0"/>
              <a:t> </a:t>
            </a:r>
            <a:r>
              <a:rPr lang="en-US" altLang="zh-TW" sz="1800" dirty="0" err="1"/>
              <a:t>x</a:t>
            </a:r>
            <a:r>
              <a:rPr lang="en-US" altLang="zh-TW" sz="1800" baseline="-25000" dirty="0" err="1"/>
              <a:t>a</a:t>
            </a:r>
            <a:r>
              <a:rPr lang="zh-TW" altLang="en-US" dirty="0"/>
              <a:t>≥</a:t>
            </a:r>
            <a:r>
              <a:rPr lang="en-US" altLang="zh-TW" sz="1800" dirty="0" err="1"/>
              <a:t>x</a:t>
            </a:r>
            <a:r>
              <a:rPr lang="en-US" altLang="zh-TW" sz="1800" baseline="-25000" dirty="0" err="1"/>
              <a:t>b</a:t>
            </a:r>
            <a:r>
              <a:rPr lang="en-US" altLang="zh-TW" sz="1800" dirty="0"/>
              <a:t> and </a:t>
            </a:r>
            <a:r>
              <a:rPr lang="en-US" altLang="zh-TW" sz="1800" dirty="0" err="1"/>
              <a:t>y</a:t>
            </a:r>
            <a:r>
              <a:rPr lang="en-US" altLang="zh-TW" sz="1800" baseline="-25000" dirty="0" err="1"/>
              <a:t>a</a:t>
            </a:r>
            <a:r>
              <a:rPr lang="zh-TW" altLang="en-US" dirty="0"/>
              <a:t>≥</a:t>
            </a:r>
            <a:r>
              <a:rPr lang="en-US" altLang="zh-TW" sz="1800" dirty="0" err="1"/>
              <a:t>y</a:t>
            </a:r>
            <a:r>
              <a:rPr lang="en-US" altLang="zh-TW" sz="1800" baseline="-25000" dirty="0" err="1"/>
              <a:t>b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02EA1-D18F-A641-B2D3-377B43BDEB71}"/>
              </a:ext>
            </a:extLst>
          </p:cNvPr>
          <p:cNvSpPr/>
          <p:nvPr/>
        </p:nvSpPr>
        <p:spPr>
          <a:xfrm>
            <a:off x="1603307" y="46737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[[1,1],[2,4],[2,10],[5,4],[4,8],[5,5],[8,4],[10,2],[10,1]]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983C54-287A-094F-BB2C-AD7799416B89}"/>
              </a:ext>
            </a:extLst>
          </p:cNvPr>
          <p:cNvSpPr txBox="1"/>
          <p:nvPr/>
        </p:nvSpPr>
        <p:spPr>
          <a:xfrm>
            <a:off x="1012364" y="4673753"/>
            <a:ext cx="179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Input: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082735-7758-204E-8A12-8D86CF012F29}"/>
              </a:ext>
            </a:extLst>
          </p:cNvPr>
          <p:cNvSpPr/>
          <p:nvPr/>
        </p:nvSpPr>
        <p:spPr>
          <a:xfrm>
            <a:off x="1911968" y="540050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AACA7B-E5CE-B449-80AA-AA8E0F25733A}"/>
              </a:ext>
            </a:extLst>
          </p:cNvPr>
          <p:cNvSpPr txBox="1"/>
          <p:nvPr/>
        </p:nvSpPr>
        <p:spPr>
          <a:xfrm>
            <a:off x="1012364" y="5394524"/>
            <a:ext cx="502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Output:</a:t>
            </a:r>
            <a:r>
              <a:rPr lang="zh-TW" altLang="en-US" dirty="0"/>
              <a:t> </a:t>
            </a:r>
            <a:r>
              <a:rPr lang="en-US" altLang="zh-TW" dirty="0"/>
              <a:t>[[2,10],[4,8],[5,5],[8,4],[10,2]]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9102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132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Calibri</vt:lpstr>
      <vt:lpstr>Calibri Light</vt:lpstr>
      <vt:lpstr>回顧</vt:lpstr>
      <vt:lpstr>HW7_Buy_Phone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HW6_Dessert_Desert</dc:title>
  <dc:creator>qq</dc:creator>
  <cp:lastModifiedBy>qq</cp:lastModifiedBy>
  <cp:revision>29</cp:revision>
  <dcterms:created xsi:type="dcterms:W3CDTF">2021-03-31T07:36:18Z</dcterms:created>
  <dcterms:modified xsi:type="dcterms:W3CDTF">2021-04-14T09:27:41Z</dcterms:modified>
</cp:coreProperties>
</file>