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BCA5E-1E91-4DBB-A574-8889CB95B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E708B1-5826-454E-900C-18307887A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E4184-BEBF-477B-BFEF-BF5EC0C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51E400-9C8A-4CD9-A9B3-28356F62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A46C7-CFBE-441B-B137-7962D357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80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3AD9E-2FB1-409F-920B-55F9AAEF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7832CB-6607-4736-A2C7-34C2C9488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1B3B7D-40B5-41BB-B4C6-B452748F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6F8B4-19D8-40DF-986B-623D583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538AA-FD30-41E1-9C6A-8ADD73FB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7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502284-FC48-4F3C-A21A-7DBE7BA9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6FCAC4-9B63-48BE-94CC-000C5745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9F7E8-2FF6-47EE-86DC-36E307E8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59BD8F-F4D0-4B2C-9AC5-AAB3523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A7FCF-2C52-419B-8C9F-8613221D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431B7-F24B-4114-B71C-FE18F330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2A8B8-089D-475B-AB9A-E49BBC64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0D408-B16C-4564-93E4-5566DA21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DFE2A2-A856-4382-B226-B3C156B2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FEEF1-A468-41CE-90AF-832EFCA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9F4FA-D68C-4663-A869-C565BADB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104468-0A62-4AC6-8979-5810A20A8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A9FD4-215A-4B4A-A1E9-42F7A8C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B8328-BB73-40DF-B90E-5C123F06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E78DDB-C5BC-40C0-88B9-454B047C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4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6ED6A-EA8C-46BC-9235-DA370C3E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C889C-3295-42B3-9525-33BE3489E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26A33C-F96B-4BE2-9F1F-399EC0FA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F820C5-F75F-476B-B25C-27297EBC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13B877-88F5-4D19-9B5B-DF3615FD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3A63D-B91D-406F-AEA8-0E31CF56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73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39AFD-37B8-440E-9959-3776C32C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3DF14B-D7C9-48F9-AF16-76A76832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9DEECD-11F3-4262-A506-48A5C2B31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71C26F-24C2-4A76-ACED-A0AE4AD0B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3BEDD6-08BF-4FE6-A1B8-71A8CF64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8ECB51-CE31-4EDB-B350-984E5FC1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580A91-BF86-4229-8D7F-96BAFD63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354BBB-63A7-403E-A13A-67D61CB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01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B7210-BFF4-4FD2-BE73-6D0A2A01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D2263D-65F9-40C9-95B8-161F0C8E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85B834-5B70-4A67-8610-178521E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1299AE-906D-4FC7-9D13-FB3E4B49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5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8CA444-2FD9-4412-8F7D-39B3CF53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73AD40-F56A-44DB-ADE3-F2D9318D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7A9BF3-7E50-48A4-AF8C-D7A76AA4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DD3B-1A84-460A-A319-BFBFF81D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904142-7628-4FE9-86F1-34E27777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77B9BA-5BA3-4BC8-A329-0FADF76B8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762AE7-DE62-4665-9FE2-9FEA4676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2774F5-D9EE-43DE-8D5A-5B82A61A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9C9538-9572-4E3A-B5E9-FB15B96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F7856-5C03-45FB-9B52-15E3FE8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5B9CA3-3A7B-492F-9E69-8089223C6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BAC6A8-BE4E-4FC8-AEC1-49FF48A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E72E86-8472-48AF-ADA1-25D5E5B1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1B07D-A194-48EF-9E72-0B106A3C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71B022-54FC-4CCB-B4F3-38DC86C2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FD45B6-6296-4E03-A7B7-58ABF60D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1940D7-BB88-40DD-88A7-6D9833DEE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EC4315-BCE5-4D29-8DC6-EFC51BF1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7655-9503-479A-BA29-B8CD120FEDCF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1BBC3-FDE5-4933-B16B-8E19C11D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6949B-605A-4E63-910C-6CEEB712C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6490-2AAB-477A-A690-DCAA1023A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ixmIYQsBA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2C6CF7-3BAE-430E-A5B9-5C298AEE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7" y="219827"/>
            <a:ext cx="11781453" cy="64183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FFD6D4-35E2-4E9B-95D6-93B2D2D034BE}"/>
              </a:ext>
            </a:extLst>
          </p:cNvPr>
          <p:cNvSpPr/>
          <p:nvPr/>
        </p:nvSpPr>
        <p:spPr>
          <a:xfrm>
            <a:off x="2423711" y="1617960"/>
            <a:ext cx="8513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初始化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	1.</a:t>
            </a:r>
            <a:r>
              <a:rPr lang="zh-TW" altLang="en-US" dirty="0">
                <a:solidFill>
                  <a:srgbClr val="FF0000"/>
                </a:solidFill>
              </a:rPr>
              <a:t> 從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myshell_history</a:t>
            </a:r>
            <a:r>
              <a:rPr lang="zh-TW" altLang="en-US" dirty="0">
                <a:solidFill>
                  <a:srgbClr val="FF0000"/>
                </a:solidFill>
              </a:rPr>
              <a:t>載入之前的指令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	2.</a:t>
            </a:r>
            <a:r>
              <a:rPr lang="zh-TW" altLang="en-US" dirty="0">
                <a:solidFill>
                  <a:srgbClr val="FF0000"/>
                </a:solidFill>
              </a:rPr>
              <a:t> 建立一個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將之後的指令存起來，等</a:t>
            </a:r>
            <a:r>
              <a:rPr lang="en-US" altLang="zh-TW" dirty="0">
                <a:solidFill>
                  <a:srgbClr val="FF0000"/>
                </a:solidFill>
              </a:rPr>
              <a:t>shell</a:t>
            </a:r>
            <a:r>
              <a:rPr lang="zh-TW" altLang="en-US" dirty="0">
                <a:solidFill>
                  <a:srgbClr val="FF0000"/>
                </a:solidFill>
              </a:rPr>
              <a:t>結束後寫入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myshell_history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98940-3C92-4EFA-86E5-1E4C9339E81B}"/>
              </a:ext>
            </a:extLst>
          </p:cNvPr>
          <p:cNvSpPr/>
          <p:nvPr/>
        </p:nvSpPr>
        <p:spPr>
          <a:xfrm>
            <a:off x="515566" y="642026"/>
            <a:ext cx="11274357" cy="304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5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7ACAE6F-9313-47FD-9A77-0D766C60521E}"/>
              </a:ext>
            </a:extLst>
          </p:cNvPr>
          <p:cNvSpPr/>
          <p:nvPr/>
        </p:nvSpPr>
        <p:spPr>
          <a:xfrm>
            <a:off x="510977" y="678636"/>
            <a:ext cx="111700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900" dirty="0" err="1">
                <a:latin typeface="Agency FB" panose="020B0503020202020204" pitchFamily="34" charset="0"/>
                <a:hlinkClick r:id="rId2"/>
              </a:rPr>
              <a:t>myshell</a:t>
            </a:r>
            <a:r>
              <a:rPr lang="en-US" altLang="zh-TW" sz="19900" dirty="0">
                <a:latin typeface="Agency FB" panose="020B0503020202020204" pitchFamily="34" charset="0"/>
                <a:hlinkClick r:id="rId2"/>
              </a:rPr>
              <a:t> demo</a:t>
            </a:r>
            <a:endParaRPr lang="zh-TW" altLang="en-US" sz="19900" dirty="0">
              <a:latin typeface="Agency FB" panose="020B0503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B202B6-77A8-4CFE-A9C6-9087319A1EB3}"/>
              </a:ext>
            </a:extLst>
          </p:cNvPr>
          <p:cNvSpPr/>
          <p:nvPr/>
        </p:nvSpPr>
        <p:spPr>
          <a:xfrm>
            <a:off x="2811479" y="4353431"/>
            <a:ext cx="6569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hlinkClick r:id="rId2"/>
              </a:rPr>
              <a:t>https://youtu.be/3ixmIYQsBAk</a:t>
            </a:r>
            <a:endParaRPr lang="zh-TW" altLang="en-US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9CFD86-7EDD-47C9-A2A7-BD5B81360F22}"/>
              </a:ext>
            </a:extLst>
          </p:cNvPr>
          <p:cNvSpPr/>
          <p:nvPr/>
        </p:nvSpPr>
        <p:spPr>
          <a:xfrm>
            <a:off x="0" y="5473005"/>
            <a:ext cx="10814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作業1參考:</a:t>
            </a:r>
          </a:p>
          <a:p>
            <a:r>
              <a:rPr lang="zh-TW" altLang="en-US" sz="1400" dirty="0"/>
              <a:t>https://zhuanlan.zhihu.com/p/83623613</a:t>
            </a:r>
          </a:p>
          <a:p>
            <a:r>
              <a:rPr lang="zh-TW" altLang="en-US" sz="1400" dirty="0"/>
              <a:t>https://www.cs.purdue.edu/homes/grr/SystemsProgrammingBook/Book/Chapter5-WritingYourOwnShell.pdf</a:t>
            </a:r>
          </a:p>
          <a:p>
            <a:r>
              <a:rPr lang="zh-TW" altLang="en-US" sz="1400" dirty="0"/>
              <a:t>https://www.geeksforgeeks.org/making-linux-shell-c/</a:t>
            </a:r>
          </a:p>
          <a:p>
            <a:r>
              <a:rPr lang="zh-TW" altLang="en-US" sz="1400" dirty="0"/>
              <a:t>https://www.gnu.org/software/coreutils/manual/html_node/echo-invocation.html#echo-invocation</a:t>
            </a:r>
          </a:p>
          <a:p>
            <a:r>
              <a:rPr lang="zh-TW" altLang="en-US" sz="1400" dirty="0"/>
              <a:t>https://man.linuxde.net/echo</a:t>
            </a:r>
          </a:p>
        </p:txBody>
      </p:sp>
    </p:spTree>
    <p:extLst>
      <p:ext uri="{BB962C8B-B14F-4D97-AF65-F5344CB8AC3E}">
        <p14:creationId xmlns:p14="http://schemas.microsoft.com/office/powerpoint/2010/main" val="29002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2C6CF7-3BAE-430E-A5B9-5C298AEE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7" y="219827"/>
            <a:ext cx="11781453" cy="64183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FFD6D4-35E2-4E9B-95D6-93B2D2D034BE}"/>
              </a:ext>
            </a:extLst>
          </p:cNvPr>
          <p:cNvSpPr/>
          <p:nvPr/>
        </p:nvSpPr>
        <p:spPr>
          <a:xfrm>
            <a:off x="2832273" y="3813244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初始化完成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開始讓指令可以被</a:t>
            </a:r>
            <a:r>
              <a:rPr lang="en-US" altLang="zh-TW" dirty="0">
                <a:solidFill>
                  <a:srgbClr val="FF0000"/>
                </a:solidFill>
              </a:rPr>
              <a:t>shell</a:t>
            </a:r>
            <a:r>
              <a:rPr lang="zh-TW" altLang="en-US" dirty="0">
                <a:solidFill>
                  <a:srgbClr val="FF0000"/>
                </a:solidFill>
              </a:rPr>
              <a:t>處裡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98940-3C92-4EFA-86E5-1E4C9339E81B}"/>
              </a:ext>
            </a:extLst>
          </p:cNvPr>
          <p:cNvSpPr/>
          <p:nvPr/>
        </p:nvSpPr>
        <p:spPr>
          <a:xfrm>
            <a:off x="554477" y="3813244"/>
            <a:ext cx="10749063" cy="894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2C6CF7-3BAE-430E-A5B9-5C298AEE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7" y="219827"/>
            <a:ext cx="11781453" cy="64183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FFD6D4-35E2-4E9B-95D6-93B2D2D034BE}"/>
              </a:ext>
            </a:extLst>
          </p:cNvPr>
          <p:cNvSpPr/>
          <p:nvPr/>
        </p:nvSpPr>
        <p:spPr>
          <a:xfrm>
            <a:off x="3698034" y="5330759"/>
            <a:ext cx="586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退出</a:t>
            </a:r>
            <a:r>
              <a:rPr lang="en-US" altLang="zh-TW" dirty="0">
                <a:solidFill>
                  <a:srgbClr val="FF0000"/>
                </a:solidFill>
              </a:rPr>
              <a:t>shell:</a:t>
            </a:r>
            <a:r>
              <a:rPr lang="zh-TW" altLang="en-US" dirty="0">
                <a:solidFill>
                  <a:srgbClr val="FF0000"/>
                </a:solidFill>
              </a:rPr>
              <a:t> 將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存的指令寫入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myshell_history</a:t>
            </a:r>
            <a:r>
              <a:rPr lang="zh-TW" altLang="en-US" dirty="0">
                <a:solidFill>
                  <a:srgbClr val="FF0000"/>
                </a:solidFill>
              </a:rPr>
              <a:t>並關檔案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98940-3C92-4EFA-86E5-1E4C9339E81B}"/>
              </a:ext>
            </a:extLst>
          </p:cNvPr>
          <p:cNvSpPr/>
          <p:nvPr/>
        </p:nvSpPr>
        <p:spPr>
          <a:xfrm>
            <a:off x="496111" y="4854104"/>
            <a:ext cx="10749063" cy="1498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3788B46-383C-457B-9080-C3D0CC49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07"/>
            <a:ext cx="12198799" cy="67161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BDD1C4-5BBC-4E65-BFFB-09A27F1CBF78}"/>
              </a:ext>
            </a:extLst>
          </p:cNvPr>
          <p:cNvSpPr/>
          <p:nvPr/>
        </p:nvSpPr>
        <p:spPr>
          <a:xfrm>
            <a:off x="2471180" y="2586738"/>
            <a:ext cx="250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印出</a:t>
            </a:r>
            <a:r>
              <a:rPr lang="en-US" altLang="zh-TW" dirty="0">
                <a:solidFill>
                  <a:srgbClr val="FF0000"/>
                </a:solidFill>
              </a:rPr>
              <a:t>prompt</a:t>
            </a:r>
            <a:r>
              <a:rPr lang="zh-TW" altLang="en-US" dirty="0">
                <a:solidFill>
                  <a:srgbClr val="FF0000"/>
                </a:solidFill>
              </a:rPr>
              <a:t>提示使用者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00B03-D463-458F-979F-03F57C7875D7}"/>
              </a:ext>
            </a:extLst>
          </p:cNvPr>
          <p:cNvSpPr/>
          <p:nvPr/>
        </p:nvSpPr>
        <p:spPr>
          <a:xfrm>
            <a:off x="4484806" y="3315237"/>
            <a:ext cx="2478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readline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讀一行指令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030F33-E5D9-4FE7-B2E6-7EE1B7C0E286}"/>
              </a:ext>
            </a:extLst>
          </p:cNvPr>
          <p:cNvSpPr/>
          <p:nvPr/>
        </p:nvSpPr>
        <p:spPr>
          <a:xfrm>
            <a:off x="4484806" y="3988787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記錄</a:t>
            </a:r>
            <a:r>
              <a:rPr lang="en-US" altLang="zh-TW" dirty="0">
                <a:solidFill>
                  <a:srgbClr val="FF0000"/>
                </a:solidFill>
              </a:rPr>
              <a:t>history</a:t>
            </a:r>
            <a:r>
              <a:rPr lang="zh-TW" altLang="en-US" dirty="0">
                <a:solidFill>
                  <a:srgbClr val="FF0000"/>
                </a:solidFill>
              </a:rPr>
              <a:t>和</a:t>
            </a:r>
            <a:r>
              <a:rPr lang="en-US" altLang="zh-TW" dirty="0" err="1">
                <a:solidFill>
                  <a:srgbClr val="FF0000"/>
                </a:solidFill>
              </a:rPr>
              <a:t>enque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A2716D-E8AD-4C99-8864-84525BDB1942}"/>
              </a:ext>
            </a:extLst>
          </p:cNvPr>
          <p:cNvSpPr/>
          <p:nvPr/>
        </p:nvSpPr>
        <p:spPr>
          <a:xfrm>
            <a:off x="4484806" y="4565177"/>
            <a:ext cx="332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將一行指令分成數個</a:t>
            </a:r>
            <a:r>
              <a:rPr lang="en-US" altLang="zh-TW" dirty="0" err="1">
                <a:solidFill>
                  <a:srgbClr val="FF0000"/>
                </a:solidFill>
              </a:rPr>
              <a:t>argumemts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CFCDC6-A183-4F32-9C37-3044056E79B8}"/>
              </a:ext>
            </a:extLst>
          </p:cNvPr>
          <p:cNvSpPr/>
          <p:nvPr/>
        </p:nvSpPr>
        <p:spPr>
          <a:xfrm>
            <a:off x="4484806" y="5054061"/>
            <a:ext cx="24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執行並回傳狀態</a:t>
            </a:r>
            <a:r>
              <a:rPr lang="en-US" altLang="zh-TW" dirty="0">
                <a:solidFill>
                  <a:srgbClr val="FF0000"/>
                </a:solidFill>
              </a:rPr>
              <a:t>(status)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7566CD-2E14-4CC7-B248-DDC7B2EF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115559"/>
            <a:ext cx="8608906" cy="66732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4CFCDC6-A183-4F32-9C37-3044056E79B8}"/>
              </a:ext>
            </a:extLst>
          </p:cNvPr>
          <p:cNvSpPr/>
          <p:nvPr/>
        </p:nvSpPr>
        <p:spPr>
          <a:xfrm>
            <a:off x="3560246" y="2178781"/>
            <a:ext cx="31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檢查有沒有</a:t>
            </a:r>
            <a:r>
              <a:rPr lang="en-US" altLang="zh-TW" dirty="0">
                <a:solidFill>
                  <a:srgbClr val="FF0000"/>
                </a:solidFill>
              </a:rPr>
              <a:t>background</a:t>
            </a:r>
            <a:r>
              <a:rPr lang="zh-TW" altLang="en-US" dirty="0">
                <a:solidFill>
                  <a:srgbClr val="FF0000"/>
                </a:solidFill>
              </a:rPr>
              <a:t>的需求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9926C6-971E-4157-9C3C-349C36001D5B}"/>
              </a:ext>
            </a:extLst>
          </p:cNvPr>
          <p:cNvSpPr/>
          <p:nvPr/>
        </p:nvSpPr>
        <p:spPr>
          <a:xfrm>
            <a:off x="3560246" y="3530061"/>
            <a:ext cx="3756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檢查有沒有</a:t>
            </a:r>
            <a:r>
              <a:rPr lang="en-US" altLang="zh-TW" dirty="0">
                <a:solidFill>
                  <a:srgbClr val="FF0000"/>
                </a:solidFill>
              </a:rPr>
              <a:t>output redirection</a:t>
            </a:r>
            <a:r>
              <a:rPr lang="zh-TW" altLang="en-US" dirty="0">
                <a:solidFill>
                  <a:srgbClr val="FF0000"/>
                </a:solidFill>
              </a:rPr>
              <a:t>的需求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BF8A04-5E2B-4B53-8E60-6437ECC86FC1}"/>
              </a:ext>
            </a:extLst>
          </p:cNvPr>
          <p:cNvSpPr/>
          <p:nvPr/>
        </p:nvSpPr>
        <p:spPr>
          <a:xfrm>
            <a:off x="3560246" y="4879498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檢查</a:t>
            </a:r>
            <a:r>
              <a:rPr lang="en-US" altLang="zh-TW" dirty="0">
                <a:solidFill>
                  <a:srgbClr val="FF0000"/>
                </a:solidFill>
              </a:rPr>
              <a:t>shell</a:t>
            </a:r>
            <a:r>
              <a:rPr lang="zh-TW" altLang="en-US" dirty="0">
                <a:solidFill>
                  <a:srgbClr val="FF0000"/>
                </a:solidFill>
              </a:rPr>
              <a:t>支援的內部指令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A767D-29CD-4C6A-8252-2F3CAA0323ED}"/>
              </a:ext>
            </a:extLst>
          </p:cNvPr>
          <p:cNvSpPr/>
          <p:nvPr/>
        </p:nvSpPr>
        <p:spPr>
          <a:xfrm>
            <a:off x="4091031" y="622893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其餘給外部指令</a:t>
            </a:r>
          </a:p>
        </p:txBody>
      </p:sp>
    </p:spTree>
    <p:extLst>
      <p:ext uri="{BB962C8B-B14F-4D97-AF65-F5344CB8AC3E}">
        <p14:creationId xmlns:p14="http://schemas.microsoft.com/office/powerpoint/2010/main" val="373270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1E726F5-35D2-4C0C-8640-6013CB7E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24160" cy="68727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97A767D-29CD-4C6A-8252-2F3CAA0323ED}"/>
              </a:ext>
            </a:extLst>
          </p:cNvPr>
          <p:cNvSpPr/>
          <p:nvPr/>
        </p:nvSpPr>
        <p:spPr>
          <a:xfrm>
            <a:off x="4030071" y="258214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依據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&gt;&gt;</a:t>
            </a:r>
            <a:r>
              <a:rPr lang="zh-TW" altLang="en-US" dirty="0">
                <a:solidFill>
                  <a:srgbClr val="FF0000"/>
                </a:solidFill>
              </a:rPr>
              <a:t>決定對檔案的模式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E710F1-CA12-40CC-A628-CC0D8FA8CC34}"/>
              </a:ext>
            </a:extLst>
          </p:cNvPr>
          <p:cNvSpPr/>
          <p:nvPr/>
        </p:nvSpPr>
        <p:spPr>
          <a:xfrm>
            <a:off x="423271" y="4542786"/>
            <a:ext cx="521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記錄好</a:t>
            </a:r>
            <a:r>
              <a:rPr lang="en-US" altLang="zh-TW" dirty="0" err="1">
                <a:solidFill>
                  <a:srgbClr val="FF0000"/>
                </a:solidFill>
              </a:rPr>
              <a:t>outFile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全域變數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後再丟給</a:t>
            </a:r>
            <a:r>
              <a:rPr lang="en-US" altLang="zh-TW" dirty="0" err="1">
                <a:solidFill>
                  <a:srgbClr val="FF0000"/>
                </a:solidFill>
              </a:rPr>
              <a:t>myshell_execute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B6633B-7A50-48E1-AD21-A61EEFAB664F}"/>
              </a:ext>
            </a:extLst>
          </p:cNvPr>
          <p:cNvSpPr/>
          <p:nvPr/>
        </p:nvSpPr>
        <p:spPr>
          <a:xfrm>
            <a:off x="2495911" y="5707771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關檔和清除</a:t>
            </a:r>
            <a:r>
              <a:rPr lang="en-US" altLang="zh-TW" dirty="0" err="1">
                <a:solidFill>
                  <a:srgbClr val="FF0000"/>
                </a:solidFill>
              </a:rPr>
              <a:t>outFilename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39C1B9-E308-4433-B796-E213A886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" y="119723"/>
            <a:ext cx="8859597" cy="661855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97A767D-29CD-4C6A-8252-2F3CAA0323ED}"/>
              </a:ext>
            </a:extLst>
          </p:cNvPr>
          <p:cNvSpPr/>
          <p:nvPr/>
        </p:nvSpPr>
        <p:spPr>
          <a:xfrm>
            <a:off x="2688951" y="763508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把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的地方去掉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0C84C4-91C9-4673-AF9E-1091EF8E7BB7}"/>
              </a:ext>
            </a:extLst>
          </p:cNvPr>
          <p:cNvSpPr/>
          <p:nvPr/>
        </p:nvSpPr>
        <p:spPr>
          <a:xfrm>
            <a:off x="1163597" y="2852222"/>
            <a:ext cx="23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剩下的</a:t>
            </a:r>
            <a:r>
              <a:rPr lang="en-US" altLang="zh-TW" dirty="0">
                <a:solidFill>
                  <a:srgbClr val="FF0000"/>
                </a:solidFill>
              </a:rPr>
              <a:t>fork</a:t>
            </a:r>
            <a:r>
              <a:rPr lang="zh-TW" altLang="en-US" dirty="0">
                <a:solidFill>
                  <a:srgbClr val="FF0000"/>
                </a:solidFill>
              </a:rPr>
              <a:t>給</a:t>
            </a:r>
            <a:r>
              <a:rPr lang="en-US" altLang="zh-TW" dirty="0">
                <a:solidFill>
                  <a:srgbClr val="FF0000"/>
                </a:solidFill>
              </a:rPr>
              <a:t>child</a:t>
            </a:r>
            <a:r>
              <a:rPr lang="zh-TW" altLang="en-US" dirty="0">
                <a:solidFill>
                  <a:srgbClr val="FF0000"/>
                </a:solidFill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338705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AADD23-7E5C-4AF1-8B35-5DA2A821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2" y="245304"/>
            <a:ext cx="7801098" cy="661269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97A767D-29CD-4C6A-8252-2F3CAA0323ED}"/>
              </a:ext>
            </a:extLst>
          </p:cNvPr>
          <p:cNvSpPr/>
          <p:nvPr/>
        </p:nvSpPr>
        <p:spPr>
          <a:xfrm>
            <a:off x="2688951" y="20843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執行外部指令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B1EEC-4005-4B50-AEAE-CB44D720C650}"/>
              </a:ext>
            </a:extLst>
          </p:cNvPr>
          <p:cNvSpPr/>
          <p:nvPr/>
        </p:nvSpPr>
        <p:spPr>
          <a:xfrm>
            <a:off x="1337671" y="5111988"/>
            <a:ext cx="31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Parent process</a:t>
            </a: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child</a:t>
            </a:r>
            <a:r>
              <a:rPr lang="zh-TW" altLang="en-US" dirty="0">
                <a:solidFill>
                  <a:srgbClr val="FF0000"/>
                </a:solidFill>
              </a:rPr>
              <a:t>執行完</a:t>
            </a:r>
          </a:p>
        </p:txBody>
      </p:sp>
    </p:spTree>
    <p:extLst>
      <p:ext uri="{BB962C8B-B14F-4D97-AF65-F5344CB8AC3E}">
        <p14:creationId xmlns:p14="http://schemas.microsoft.com/office/powerpoint/2010/main" val="65087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D37D50-AE9B-4334-9DE4-B6E4395C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" y="148787"/>
            <a:ext cx="6058746" cy="172426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BD318F-D796-4D62-9480-247320DD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5682"/>
            <a:ext cx="4754880" cy="15623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1E63D4-B058-459F-A458-DB47EDAAA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98" y="2066256"/>
            <a:ext cx="7630590" cy="40105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F1095D-9AB6-42CD-8970-015B32AE8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7015"/>
            <a:ext cx="4229690" cy="2867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9E8CBE9-8AC1-47CB-A89F-860576D52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300" y="630493"/>
            <a:ext cx="2391109" cy="9812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545A70D-C596-444C-93A7-D6DBA625A70D}"/>
              </a:ext>
            </a:extLst>
          </p:cNvPr>
          <p:cNvSpPr/>
          <p:nvPr/>
        </p:nvSpPr>
        <p:spPr>
          <a:xfrm>
            <a:off x="2114845" y="341035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Call </a:t>
            </a:r>
            <a:r>
              <a:rPr lang="en-US" altLang="zh-TW" dirty="0" err="1">
                <a:solidFill>
                  <a:srgbClr val="FF0000"/>
                </a:solidFill>
              </a:rPr>
              <a:t>chdir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E5BEF2-F7C3-4779-AB3D-D58A80A54B0F}"/>
              </a:ext>
            </a:extLst>
          </p:cNvPr>
          <p:cNvSpPr/>
          <p:nvPr/>
        </p:nvSpPr>
        <p:spPr>
          <a:xfrm>
            <a:off x="259580" y="5468402"/>
            <a:ext cx="4275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Call </a:t>
            </a:r>
            <a:r>
              <a:rPr lang="en-US" altLang="zh-TW" dirty="0" err="1">
                <a:solidFill>
                  <a:srgbClr val="FF0000"/>
                </a:solidFill>
              </a:rPr>
              <a:t>getcwd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，看有沒有</a:t>
            </a:r>
            <a:r>
              <a:rPr lang="en-US" altLang="zh-TW" dirty="0">
                <a:solidFill>
                  <a:srgbClr val="FF0000"/>
                </a:solidFill>
              </a:rPr>
              <a:t>output redirection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985E20-F98F-4AAA-A624-546DCFC779C6}"/>
              </a:ext>
            </a:extLst>
          </p:cNvPr>
          <p:cNvSpPr/>
          <p:nvPr/>
        </p:nvSpPr>
        <p:spPr>
          <a:xfrm>
            <a:off x="1797992" y="274552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把東東印到指定的地方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989E14-ABC7-43E2-AA29-E56CBEB9853A}"/>
              </a:ext>
            </a:extLst>
          </p:cNvPr>
          <p:cNvSpPr/>
          <p:nvPr/>
        </p:nvSpPr>
        <p:spPr>
          <a:xfrm>
            <a:off x="5726778" y="3758910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找到變數名稱 </a:t>
            </a:r>
            <a:r>
              <a:rPr lang="en-US" altLang="zh-TW" dirty="0">
                <a:solidFill>
                  <a:srgbClr val="FF0000"/>
                </a:solidFill>
              </a:rPr>
              <a:t>=&gt; </a:t>
            </a:r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>
                <a:solidFill>
                  <a:srgbClr val="FF0000"/>
                </a:solidFill>
              </a:rPr>
              <a:t>[1]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CDDE7F-653A-4634-98CE-144CB786F1A3}"/>
              </a:ext>
            </a:extLst>
          </p:cNvPr>
          <p:cNvSpPr/>
          <p:nvPr/>
        </p:nvSpPr>
        <p:spPr>
          <a:xfrm>
            <a:off x="7362212" y="5183934"/>
            <a:ext cx="2915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setenv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改寫</a:t>
            </a:r>
            <a:r>
              <a:rPr lang="en-US" altLang="zh-TW" dirty="0">
                <a:solidFill>
                  <a:srgbClr val="FF0000"/>
                </a:solidFill>
              </a:rPr>
              <a:t>(overwrite=1)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7E6F3A-2A40-44DB-BC9B-8DDEB557B9C2}"/>
              </a:ext>
            </a:extLst>
          </p:cNvPr>
          <p:cNvSpPr/>
          <p:nvPr/>
        </p:nvSpPr>
        <p:spPr>
          <a:xfrm>
            <a:off x="7574318" y="751767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退出</a:t>
            </a:r>
            <a:r>
              <a:rPr lang="en-US" altLang="zh-TW" dirty="0" err="1">
                <a:solidFill>
                  <a:srgbClr val="FF0000"/>
                </a:solidFill>
              </a:rPr>
              <a:t>myshell_loop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467</Words>
  <Application>Microsoft Office PowerPoint</Application>
  <PresentationFormat>寬螢幕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Agency FB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</cp:revision>
  <dcterms:created xsi:type="dcterms:W3CDTF">2021-11-30T17:10:32Z</dcterms:created>
  <dcterms:modified xsi:type="dcterms:W3CDTF">2021-11-30T17:45:59Z</dcterms:modified>
</cp:coreProperties>
</file>