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handoutMasterIdLst>
    <p:handoutMasterId r:id="rId20"/>
  </p:handoutMasterIdLst>
  <p:sldIdLst>
    <p:sldId id="267" r:id="rId2"/>
    <p:sldId id="410" r:id="rId3"/>
    <p:sldId id="422" r:id="rId4"/>
    <p:sldId id="432" r:id="rId5"/>
    <p:sldId id="431" r:id="rId6"/>
    <p:sldId id="434" r:id="rId7"/>
    <p:sldId id="435" r:id="rId8"/>
    <p:sldId id="436" r:id="rId9"/>
    <p:sldId id="445" r:id="rId10"/>
    <p:sldId id="446" r:id="rId11"/>
    <p:sldId id="447" r:id="rId12"/>
    <p:sldId id="448" r:id="rId13"/>
    <p:sldId id="439" r:id="rId14"/>
    <p:sldId id="440" r:id="rId15"/>
    <p:sldId id="441" r:id="rId16"/>
    <p:sldId id="442" r:id="rId17"/>
    <p:sldId id="449" r:id="rId18"/>
  </p:sldIdLst>
  <p:sldSz cx="9144000" cy="6858000" type="screen4x3"/>
  <p:notesSz cx="6807200" cy="9939338"/>
  <p:defaultTextStyle>
    <a:defPPr>
      <a:defRPr lang="en-GB"/>
    </a:defPPr>
    <a:lvl1pPr algn="l" rtl="0" eaLnBrk="0" fontAlgn="base" hangingPunct="0">
      <a:spcBef>
        <a:spcPct val="0"/>
      </a:spcBef>
      <a:spcAft>
        <a:spcPct val="0"/>
      </a:spcAft>
      <a:defRPr sz="1400" kern="1200">
        <a:solidFill>
          <a:schemeClr val="tx1"/>
        </a:solidFill>
        <a:latin typeface="Tahoma" charset="0"/>
        <a:ea typeface="宋体" charset="0"/>
        <a:cs typeface="宋体" charset="0"/>
      </a:defRPr>
    </a:lvl1pPr>
    <a:lvl2pPr marL="457200" algn="l" rtl="0" eaLnBrk="0" fontAlgn="base" hangingPunct="0">
      <a:spcBef>
        <a:spcPct val="0"/>
      </a:spcBef>
      <a:spcAft>
        <a:spcPct val="0"/>
      </a:spcAft>
      <a:defRPr sz="1400" kern="1200">
        <a:solidFill>
          <a:schemeClr val="tx1"/>
        </a:solidFill>
        <a:latin typeface="Tahoma" charset="0"/>
        <a:ea typeface="宋体" charset="0"/>
        <a:cs typeface="宋体" charset="0"/>
      </a:defRPr>
    </a:lvl2pPr>
    <a:lvl3pPr marL="914400" algn="l" rtl="0" eaLnBrk="0" fontAlgn="base" hangingPunct="0">
      <a:spcBef>
        <a:spcPct val="0"/>
      </a:spcBef>
      <a:spcAft>
        <a:spcPct val="0"/>
      </a:spcAft>
      <a:defRPr sz="1400" kern="1200">
        <a:solidFill>
          <a:schemeClr val="tx1"/>
        </a:solidFill>
        <a:latin typeface="Tahoma" charset="0"/>
        <a:ea typeface="宋体" charset="0"/>
        <a:cs typeface="宋体" charset="0"/>
      </a:defRPr>
    </a:lvl3pPr>
    <a:lvl4pPr marL="1371600" algn="l" rtl="0" eaLnBrk="0" fontAlgn="base" hangingPunct="0">
      <a:spcBef>
        <a:spcPct val="0"/>
      </a:spcBef>
      <a:spcAft>
        <a:spcPct val="0"/>
      </a:spcAft>
      <a:defRPr sz="1400" kern="1200">
        <a:solidFill>
          <a:schemeClr val="tx1"/>
        </a:solidFill>
        <a:latin typeface="Tahoma" charset="0"/>
        <a:ea typeface="宋体" charset="0"/>
        <a:cs typeface="宋体" charset="0"/>
      </a:defRPr>
    </a:lvl4pPr>
    <a:lvl5pPr marL="1828800" algn="l" rtl="0" eaLnBrk="0" fontAlgn="base" hangingPunct="0">
      <a:spcBef>
        <a:spcPct val="0"/>
      </a:spcBef>
      <a:spcAft>
        <a:spcPct val="0"/>
      </a:spcAft>
      <a:defRPr sz="1400" kern="1200">
        <a:solidFill>
          <a:schemeClr val="tx1"/>
        </a:solidFill>
        <a:latin typeface="Tahoma" charset="0"/>
        <a:ea typeface="宋体" charset="0"/>
        <a:cs typeface="宋体" charset="0"/>
      </a:defRPr>
    </a:lvl5pPr>
    <a:lvl6pPr marL="2286000" algn="l" defTabSz="457200" rtl="0" eaLnBrk="1" latinLnBrk="0" hangingPunct="1">
      <a:defRPr sz="1400" kern="1200">
        <a:solidFill>
          <a:schemeClr val="tx1"/>
        </a:solidFill>
        <a:latin typeface="Tahoma" charset="0"/>
        <a:ea typeface="宋体" charset="0"/>
        <a:cs typeface="宋体" charset="0"/>
      </a:defRPr>
    </a:lvl6pPr>
    <a:lvl7pPr marL="2743200" algn="l" defTabSz="457200" rtl="0" eaLnBrk="1" latinLnBrk="0" hangingPunct="1">
      <a:defRPr sz="1400" kern="1200">
        <a:solidFill>
          <a:schemeClr val="tx1"/>
        </a:solidFill>
        <a:latin typeface="Tahoma" charset="0"/>
        <a:ea typeface="宋体" charset="0"/>
        <a:cs typeface="宋体" charset="0"/>
      </a:defRPr>
    </a:lvl7pPr>
    <a:lvl8pPr marL="3200400" algn="l" defTabSz="457200" rtl="0" eaLnBrk="1" latinLnBrk="0" hangingPunct="1">
      <a:defRPr sz="1400" kern="1200">
        <a:solidFill>
          <a:schemeClr val="tx1"/>
        </a:solidFill>
        <a:latin typeface="Tahoma" charset="0"/>
        <a:ea typeface="宋体" charset="0"/>
        <a:cs typeface="宋体" charset="0"/>
      </a:defRPr>
    </a:lvl8pPr>
    <a:lvl9pPr marL="3657600" algn="l" defTabSz="457200" rtl="0" eaLnBrk="1" latinLnBrk="0" hangingPunct="1">
      <a:defRPr sz="1400" kern="1200">
        <a:solidFill>
          <a:schemeClr val="tx1"/>
        </a:solidFill>
        <a:latin typeface="Tahoma"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CCFFCC"/>
    <a:srgbClr val="000099"/>
    <a:srgbClr val="763191"/>
    <a:srgbClr val="00FF00"/>
    <a:srgbClr val="00CC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3951" autoAdjust="0"/>
  </p:normalViewPr>
  <p:slideViewPr>
    <p:cSldViewPr>
      <p:cViewPr varScale="1">
        <p:scale>
          <a:sx n="96" d="100"/>
          <a:sy n="96" d="100"/>
        </p:scale>
        <p:origin x="105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66" y="-84"/>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hdr" sz="quarter"/>
          </p:nvPr>
        </p:nvSpPr>
        <p:spPr bwMode="auto">
          <a:xfrm>
            <a:off x="0" y="0"/>
            <a:ext cx="2949581" cy="497988"/>
          </a:xfrm>
          <a:prstGeom prst="rect">
            <a:avLst/>
          </a:prstGeom>
          <a:noFill/>
          <a:ln w="9525">
            <a:noFill/>
            <a:miter lim="800000"/>
            <a:headEnd/>
            <a:tailEnd/>
          </a:ln>
          <a:effectLst/>
        </p:spPr>
        <p:txBody>
          <a:bodyPr vert="horz" wrap="square" lIns="92827" tIns="46414" rIns="92827" bIns="46414" numCol="1" anchor="t"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p>
        </p:txBody>
      </p:sp>
      <p:sp>
        <p:nvSpPr>
          <p:cNvPr id="357379" name="Rectangle 3"/>
          <p:cNvSpPr>
            <a:spLocks noGrp="1" noChangeArrowheads="1"/>
          </p:cNvSpPr>
          <p:nvPr>
            <p:ph type="dt" sz="quarter" idx="1"/>
          </p:nvPr>
        </p:nvSpPr>
        <p:spPr bwMode="auto">
          <a:xfrm>
            <a:off x="3857620" y="0"/>
            <a:ext cx="2949581" cy="497988"/>
          </a:xfrm>
          <a:prstGeom prst="rect">
            <a:avLst/>
          </a:prstGeom>
          <a:noFill/>
          <a:ln w="9525">
            <a:noFill/>
            <a:miter lim="800000"/>
            <a:headEnd/>
            <a:tailEnd/>
          </a:ln>
          <a:effectLst/>
        </p:spPr>
        <p:txBody>
          <a:bodyPr vert="horz" wrap="square" lIns="92827" tIns="46414" rIns="92827" bIns="46414" numCol="1" anchor="t" anchorCtr="0" compatLnSpc="1">
            <a:prstTxWarp prst="textNoShape">
              <a:avLst/>
            </a:prstTxWarp>
          </a:bodyPr>
          <a:lstStyle>
            <a:lvl1pPr algn="r" defTabSz="928688" eaLnBrk="1" hangingPunct="1">
              <a:defRPr sz="1200">
                <a:latin typeface="Tahoma" pitchFamily="1" charset="0"/>
                <a:ea typeface="SimSun" pitchFamily="2" charset="-122"/>
                <a:cs typeface="+mn-cs"/>
              </a:defRPr>
            </a:lvl1pPr>
          </a:lstStyle>
          <a:p>
            <a:pPr>
              <a:defRPr/>
            </a:pPr>
            <a:endParaRPr lang="en-US"/>
          </a:p>
        </p:txBody>
      </p:sp>
      <p:sp>
        <p:nvSpPr>
          <p:cNvPr id="357380" name="Rectangle 4"/>
          <p:cNvSpPr>
            <a:spLocks noGrp="1" noChangeArrowheads="1"/>
          </p:cNvSpPr>
          <p:nvPr>
            <p:ph type="ftr" sz="quarter" idx="2"/>
          </p:nvPr>
        </p:nvSpPr>
        <p:spPr bwMode="auto">
          <a:xfrm>
            <a:off x="0" y="9441354"/>
            <a:ext cx="2949581" cy="497987"/>
          </a:xfrm>
          <a:prstGeom prst="rect">
            <a:avLst/>
          </a:prstGeom>
          <a:noFill/>
          <a:ln w="9525">
            <a:noFill/>
            <a:miter lim="800000"/>
            <a:headEnd/>
            <a:tailEnd/>
          </a:ln>
          <a:effectLst/>
        </p:spPr>
        <p:txBody>
          <a:bodyPr vert="horz" wrap="square" lIns="92827" tIns="46414" rIns="92827" bIns="46414" numCol="1" anchor="b"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p>
        </p:txBody>
      </p:sp>
      <p:sp>
        <p:nvSpPr>
          <p:cNvPr id="357381" name="Rectangle 5"/>
          <p:cNvSpPr>
            <a:spLocks noGrp="1" noChangeArrowheads="1"/>
          </p:cNvSpPr>
          <p:nvPr>
            <p:ph type="sldNum" sz="quarter" idx="3"/>
          </p:nvPr>
        </p:nvSpPr>
        <p:spPr bwMode="auto">
          <a:xfrm>
            <a:off x="3857620" y="9441354"/>
            <a:ext cx="2949581" cy="497987"/>
          </a:xfrm>
          <a:prstGeom prst="rect">
            <a:avLst/>
          </a:prstGeom>
          <a:noFill/>
          <a:ln w="9525">
            <a:noFill/>
            <a:miter lim="800000"/>
            <a:headEnd/>
            <a:tailEnd/>
          </a:ln>
          <a:effectLst/>
        </p:spPr>
        <p:txBody>
          <a:bodyPr vert="horz" wrap="square" lIns="92827" tIns="46414" rIns="92827" bIns="46414" numCol="1" anchor="b" anchorCtr="0" compatLnSpc="1">
            <a:prstTxWarp prst="textNoShape">
              <a:avLst/>
            </a:prstTxWarp>
          </a:bodyPr>
          <a:lstStyle>
            <a:lvl1pPr algn="r" defTabSz="928688" eaLnBrk="1" hangingPunct="1">
              <a:defRPr sz="1200"/>
            </a:lvl1pPr>
          </a:lstStyle>
          <a:p>
            <a:fld id="{3FAAC89D-06C8-C243-AE58-2B20781BE172}" type="slidenum">
              <a:rPr lang="en-US"/>
              <a:pPr/>
              <a:t>‹#›</a:t>
            </a:fld>
            <a:endParaRPr lang="en-US"/>
          </a:p>
        </p:txBody>
      </p:sp>
    </p:spTree>
    <p:extLst>
      <p:ext uri="{BB962C8B-B14F-4D97-AF65-F5344CB8AC3E}">
        <p14:creationId xmlns:p14="http://schemas.microsoft.com/office/powerpoint/2010/main" val="278575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49581" cy="497988"/>
          </a:xfrm>
          <a:prstGeom prst="rect">
            <a:avLst/>
          </a:prstGeom>
          <a:noFill/>
          <a:ln w="9525">
            <a:noFill/>
            <a:miter lim="800000"/>
            <a:headEnd/>
            <a:tailEnd/>
          </a:ln>
          <a:effectLst/>
        </p:spPr>
        <p:txBody>
          <a:bodyPr vert="horz" wrap="none" lIns="92827" tIns="46414" rIns="92827" bIns="46414" numCol="1" anchor="t"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ltLang="zh-CN"/>
          </a:p>
        </p:txBody>
      </p:sp>
      <p:sp>
        <p:nvSpPr>
          <p:cNvPr id="188419" name="Rectangle 3"/>
          <p:cNvSpPr>
            <a:spLocks noGrp="1" noChangeArrowheads="1"/>
          </p:cNvSpPr>
          <p:nvPr>
            <p:ph type="dt" idx="1"/>
          </p:nvPr>
        </p:nvSpPr>
        <p:spPr bwMode="auto">
          <a:xfrm>
            <a:off x="3857620" y="0"/>
            <a:ext cx="2949581" cy="497988"/>
          </a:xfrm>
          <a:prstGeom prst="rect">
            <a:avLst/>
          </a:prstGeom>
          <a:noFill/>
          <a:ln w="9525">
            <a:noFill/>
            <a:miter lim="800000"/>
            <a:headEnd/>
            <a:tailEnd/>
          </a:ln>
          <a:effectLst/>
        </p:spPr>
        <p:txBody>
          <a:bodyPr vert="horz" wrap="none" lIns="92827" tIns="46414" rIns="92827" bIns="46414" numCol="1" anchor="t" anchorCtr="0" compatLnSpc="1">
            <a:prstTxWarp prst="textNoShape">
              <a:avLst/>
            </a:prstTxWarp>
          </a:bodyPr>
          <a:lstStyle>
            <a:lvl1pPr algn="r" defTabSz="928688" eaLnBrk="1" hangingPunct="1">
              <a:defRPr sz="1200">
                <a:latin typeface="Tahoma" pitchFamily="1" charset="0"/>
                <a:ea typeface="SimSun"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20750" y="746125"/>
            <a:ext cx="4968875" cy="3727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8421" name="Rectangle 5"/>
          <p:cNvSpPr>
            <a:spLocks noGrp="1" noChangeArrowheads="1"/>
          </p:cNvSpPr>
          <p:nvPr>
            <p:ph type="body" sz="quarter" idx="3"/>
          </p:nvPr>
        </p:nvSpPr>
        <p:spPr bwMode="auto">
          <a:xfrm>
            <a:off x="908039" y="4723227"/>
            <a:ext cx="4991123" cy="4469983"/>
          </a:xfrm>
          <a:prstGeom prst="rect">
            <a:avLst/>
          </a:prstGeom>
          <a:noFill/>
          <a:ln w="9525">
            <a:noFill/>
            <a:miter lim="800000"/>
            <a:headEnd/>
            <a:tailEnd/>
          </a:ln>
          <a:effectLst/>
        </p:spPr>
        <p:txBody>
          <a:bodyPr vert="horz" wrap="none" lIns="92827" tIns="46414" rIns="92827" bIns="464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8422" name="Rectangle 6"/>
          <p:cNvSpPr>
            <a:spLocks noGrp="1" noChangeArrowheads="1"/>
          </p:cNvSpPr>
          <p:nvPr>
            <p:ph type="ftr" sz="quarter" idx="4"/>
          </p:nvPr>
        </p:nvSpPr>
        <p:spPr bwMode="auto">
          <a:xfrm>
            <a:off x="0" y="9441354"/>
            <a:ext cx="2949581" cy="497987"/>
          </a:xfrm>
          <a:prstGeom prst="rect">
            <a:avLst/>
          </a:prstGeom>
          <a:noFill/>
          <a:ln w="9525">
            <a:noFill/>
            <a:miter lim="800000"/>
            <a:headEnd/>
            <a:tailEnd/>
          </a:ln>
          <a:effectLst/>
        </p:spPr>
        <p:txBody>
          <a:bodyPr vert="horz" wrap="none" lIns="92827" tIns="46414" rIns="92827" bIns="46414" numCol="1" anchor="b"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ltLang="zh-CN"/>
          </a:p>
        </p:txBody>
      </p:sp>
      <p:sp>
        <p:nvSpPr>
          <p:cNvPr id="188423" name="Rectangle 7"/>
          <p:cNvSpPr>
            <a:spLocks noGrp="1" noChangeArrowheads="1"/>
          </p:cNvSpPr>
          <p:nvPr>
            <p:ph type="sldNum" sz="quarter" idx="5"/>
          </p:nvPr>
        </p:nvSpPr>
        <p:spPr bwMode="auto">
          <a:xfrm>
            <a:off x="3857620" y="9441354"/>
            <a:ext cx="2949581" cy="497987"/>
          </a:xfrm>
          <a:prstGeom prst="rect">
            <a:avLst/>
          </a:prstGeom>
          <a:noFill/>
          <a:ln w="9525">
            <a:noFill/>
            <a:miter lim="800000"/>
            <a:headEnd/>
            <a:tailEnd/>
          </a:ln>
          <a:effectLst/>
        </p:spPr>
        <p:txBody>
          <a:bodyPr vert="horz" wrap="none" lIns="92827" tIns="46414" rIns="92827" bIns="46414" numCol="1" anchor="b" anchorCtr="0" compatLnSpc="1">
            <a:prstTxWarp prst="textNoShape">
              <a:avLst/>
            </a:prstTxWarp>
          </a:bodyPr>
          <a:lstStyle>
            <a:lvl1pPr algn="r" defTabSz="928688" eaLnBrk="1" hangingPunct="1">
              <a:defRPr sz="1200"/>
            </a:lvl1pPr>
          </a:lstStyle>
          <a:p>
            <a:fld id="{9FFD1564-59C1-2F4D-A8AA-609E114226C2}" type="slidenum">
              <a:rPr lang="en-US" altLang="zh-CN"/>
              <a:pPr/>
              <a:t>‹#›</a:t>
            </a:fld>
            <a:endParaRPr lang="en-US" altLang="zh-CN"/>
          </a:p>
        </p:txBody>
      </p:sp>
    </p:spTree>
    <p:extLst>
      <p:ext uri="{BB962C8B-B14F-4D97-AF65-F5344CB8AC3E}">
        <p14:creationId xmlns:p14="http://schemas.microsoft.com/office/powerpoint/2010/main" val="4159740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1200">
                <a:solidFill>
                  <a:schemeClr val="tx1"/>
                </a:solidFill>
                <a:latin typeface="Times New Roman" charset="0"/>
                <a:ea typeface="宋体" charset="0"/>
                <a:cs typeface="宋体" charset="0"/>
              </a:defRPr>
            </a:lvl1pPr>
            <a:lvl2pPr marL="742950" indent="-285750" defTabSz="928688">
              <a:defRPr sz="1200">
                <a:solidFill>
                  <a:schemeClr val="tx1"/>
                </a:solidFill>
                <a:latin typeface="Times New Roman" charset="0"/>
                <a:ea typeface="宋体" charset="0"/>
                <a:cs typeface="宋体" charset="0"/>
              </a:defRPr>
            </a:lvl2pPr>
            <a:lvl3pPr marL="1143000" indent="-228600" defTabSz="928688">
              <a:defRPr sz="1200">
                <a:solidFill>
                  <a:schemeClr val="tx1"/>
                </a:solidFill>
                <a:latin typeface="Times New Roman" charset="0"/>
                <a:ea typeface="宋体" charset="0"/>
                <a:cs typeface="宋体" charset="0"/>
              </a:defRPr>
            </a:lvl3pPr>
            <a:lvl4pPr marL="1600200" indent="-228600" defTabSz="928688">
              <a:defRPr sz="1200">
                <a:solidFill>
                  <a:schemeClr val="tx1"/>
                </a:solidFill>
                <a:latin typeface="Times New Roman" charset="0"/>
                <a:ea typeface="宋体" charset="0"/>
                <a:cs typeface="宋体" charset="0"/>
              </a:defRPr>
            </a:lvl4pPr>
            <a:lvl5pPr marL="2057400" indent="-228600" defTabSz="928688">
              <a:defRPr sz="1200">
                <a:solidFill>
                  <a:schemeClr val="tx1"/>
                </a:solidFill>
                <a:latin typeface="Times New Roman" charset="0"/>
                <a:ea typeface="宋体" charset="0"/>
                <a:cs typeface="宋体"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9pPr>
          </a:lstStyle>
          <a:p>
            <a:fld id="{F6197588-7A02-CF44-8B30-F8FB5CEEE6A0}" type="slidenum">
              <a:rPr lang="en-US" altLang="zh-CN">
                <a:latin typeface="Tahoma" charset="0"/>
              </a:rPr>
              <a:pPr/>
              <a:t>1</a:t>
            </a:fld>
            <a:endParaRPr lang="en-US" altLang="zh-CN">
              <a:latin typeface="Tahoma" charset="0"/>
            </a:endParaRPr>
          </a:p>
        </p:txBody>
      </p:sp>
      <p:sp>
        <p:nvSpPr>
          <p:cNvPr id="16387" name="Rectangle 2"/>
          <p:cNvSpPr>
            <a:spLocks noGrp="1" noRot="1" noChangeAspect="1" noChangeArrowheads="1" noTextEdit="1"/>
          </p:cNvSpPr>
          <p:nvPr>
            <p:ph type="sldImg"/>
          </p:nvPr>
        </p:nvSpPr>
        <p:spPr>
          <a:xfrm>
            <a:off x="919163" y="746125"/>
            <a:ext cx="4968875" cy="3727450"/>
          </a:xfrm>
          <a:ln/>
        </p:spPr>
      </p:sp>
      <p:sp>
        <p:nvSpPr>
          <p:cNvPr id="16388" name="Rectangle 3"/>
          <p:cNvSpPr>
            <a:spLocks noGrp="1" noChangeArrowheads="1"/>
          </p:cNvSpPr>
          <p:nvPr>
            <p:ph type="body" idx="1"/>
          </p:nvPr>
        </p:nvSpPr>
        <p:spPr>
          <a:xfrm>
            <a:off x="681031" y="4721525"/>
            <a:ext cx="5445142" cy="447168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a typeface="宋体" charset="0"/>
            </a:endParaRPr>
          </a:p>
        </p:txBody>
      </p:sp>
    </p:spTree>
    <p:extLst>
      <p:ext uri="{BB962C8B-B14F-4D97-AF65-F5344CB8AC3E}">
        <p14:creationId xmlns:p14="http://schemas.microsoft.com/office/powerpoint/2010/main" val="168082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1200">
                <a:solidFill>
                  <a:schemeClr val="tx1"/>
                </a:solidFill>
                <a:latin typeface="Times New Roman" charset="0"/>
                <a:ea typeface="宋体" charset="0"/>
                <a:cs typeface="宋体" charset="0"/>
              </a:defRPr>
            </a:lvl1pPr>
            <a:lvl2pPr marL="742950" indent="-285750" defTabSz="928688">
              <a:defRPr sz="1200">
                <a:solidFill>
                  <a:schemeClr val="tx1"/>
                </a:solidFill>
                <a:latin typeface="Times New Roman" charset="0"/>
                <a:ea typeface="宋体" charset="0"/>
                <a:cs typeface="宋体" charset="0"/>
              </a:defRPr>
            </a:lvl2pPr>
            <a:lvl3pPr marL="1143000" indent="-228600" defTabSz="928688">
              <a:defRPr sz="1200">
                <a:solidFill>
                  <a:schemeClr val="tx1"/>
                </a:solidFill>
                <a:latin typeface="Times New Roman" charset="0"/>
                <a:ea typeface="宋体" charset="0"/>
                <a:cs typeface="宋体" charset="0"/>
              </a:defRPr>
            </a:lvl3pPr>
            <a:lvl4pPr marL="1600200" indent="-228600" defTabSz="928688">
              <a:defRPr sz="1200">
                <a:solidFill>
                  <a:schemeClr val="tx1"/>
                </a:solidFill>
                <a:latin typeface="Times New Roman" charset="0"/>
                <a:ea typeface="宋体" charset="0"/>
                <a:cs typeface="宋体" charset="0"/>
              </a:defRPr>
            </a:lvl4pPr>
            <a:lvl5pPr marL="2057400" indent="-228600" defTabSz="928688">
              <a:defRPr sz="1200">
                <a:solidFill>
                  <a:schemeClr val="tx1"/>
                </a:solidFill>
                <a:latin typeface="Times New Roman" charset="0"/>
                <a:ea typeface="宋体" charset="0"/>
                <a:cs typeface="宋体"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9pPr>
          </a:lstStyle>
          <a:p>
            <a:fld id="{2DC23C98-E63A-2046-B133-0DE4D92578D2}" type="slidenum">
              <a:rPr lang="en-US" altLang="zh-CN">
                <a:latin typeface="Tahoma" charset="0"/>
              </a:rPr>
              <a:pPr/>
              <a:t>2</a:t>
            </a:fld>
            <a:endParaRPr lang="en-US" altLang="zh-CN">
              <a:latin typeface="Tahoma"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a typeface="宋体" charset="0"/>
            </a:endParaRPr>
          </a:p>
        </p:txBody>
      </p:sp>
    </p:spTree>
    <p:extLst>
      <p:ext uri="{BB962C8B-B14F-4D97-AF65-F5344CB8AC3E}">
        <p14:creationId xmlns:p14="http://schemas.microsoft.com/office/powerpoint/2010/main" val="190528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1200">
                <a:solidFill>
                  <a:schemeClr val="tx1"/>
                </a:solidFill>
                <a:latin typeface="Times New Roman" charset="0"/>
                <a:ea typeface="宋体" charset="0"/>
                <a:cs typeface="宋体" charset="0"/>
              </a:defRPr>
            </a:lvl1pPr>
            <a:lvl2pPr marL="742950" indent="-285750" defTabSz="928688">
              <a:defRPr sz="1200">
                <a:solidFill>
                  <a:schemeClr val="tx1"/>
                </a:solidFill>
                <a:latin typeface="Times New Roman" charset="0"/>
                <a:ea typeface="宋体" charset="0"/>
                <a:cs typeface="宋体" charset="0"/>
              </a:defRPr>
            </a:lvl2pPr>
            <a:lvl3pPr marL="1143000" indent="-228600" defTabSz="928688">
              <a:defRPr sz="1200">
                <a:solidFill>
                  <a:schemeClr val="tx1"/>
                </a:solidFill>
                <a:latin typeface="Times New Roman" charset="0"/>
                <a:ea typeface="宋体" charset="0"/>
                <a:cs typeface="宋体" charset="0"/>
              </a:defRPr>
            </a:lvl3pPr>
            <a:lvl4pPr marL="1600200" indent="-228600" defTabSz="928688">
              <a:defRPr sz="1200">
                <a:solidFill>
                  <a:schemeClr val="tx1"/>
                </a:solidFill>
                <a:latin typeface="Times New Roman" charset="0"/>
                <a:ea typeface="宋体" charset="0"/>
                <a:cs typeface="宋体" charset="0"/>
              </a:defRPr>
            </a:lvl4pPr>
            <a:lvl5pPr marL="2057400" indent="-228600" defTabSz="928688">
              <a:defRPr sz="1200">
                <a:solidFill>
                  <a:schemeClr val="tx1"/>
                </a:solidFill>
                <a:latin typeface="Times New Roman" charset="0"/>
                <a:ea typeface="宋体" charset="0"/>
                <a:cs typeface="宋体"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9pPr>
          </a:lstStyle>
          <a:p>
            <a:fld id="{9934115F-E5CB-8C41-823D-52500E276E58}" type="slidenum">
              <a:rPr lang="en-US" altLang="zh-CN">
                <a:latin typeface="Tahoma" charset="0"/>
              </a:rPr>
              <a:pPr/>
              <a:t>3</a:t>
            </a:fld>
            <a:endParaRPr lang="en-US" altLang="zh-CN">
              <a:latin typeface="Tahoma"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a typeface="宋体" charset="0"/>
            </a:endParaRPr>
          </a:p>
        </p:txBody>
      </p:sp>
    </p:spTree>
    <p:extLst>
      <p:ext uri="{BB962C8B-B14F-4D97-AF65-F5344CB8AC3E}">
        <p14:creationId xmlns:p14="http://schemas.microsoft.com/office/powerpoint/2010/main" val="191273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290513" y="2012950"/>
            <a:ext cx="711200" cy="474663"/>
            <a:chOff x="720" y="336"/>
            <a:chExt cx="624" cy="432"/>
          </a:xfrm>
        </p:grpSpPr>
        <p:sp>
          <p:nvSpPr>
            <p:cNvPr id="5" name="Rectangle 7"/>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6" name="Rectangle 8"/>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grpSp>
      <p:grpSp>
        <p:nvGrpSpPr>
          <p:cNvPr id="7" name="Group 9"/>
          <p:cNvGrpSpPr>
            <a:grpSpLocks/>
          </p:cNvGrpSpPr>
          <p:nvPr/>
        </p:nvGrpSpPr>
        <p:grpSpPr bwMode="auto">
          <a:xfrm>
            <a:off x="414338" y="2435225"/>
            <a:ext cx="738187" cy="474663"/>
            <a:chOff x="912" y="2640"/>
            <a:chExt cx="672" cy="432"/>
          </a:xfrm>
        </p:grpSpPr>
        <p:sp>
          <p:nvSpPr>
            <p:cNvPr id="8" name="Rectangle 10"/>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9" name="Rectangle 11"/>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grpSp>
      <p:sp>
        <p:nvSpPr>
          <p:cNvPr id="10" name="Rectangle 12"/>
          <p:cNvSpPr>
            <a:spLocks noChangeArrowheads="1"/>
          </p:cNvSpPr>
          <p:nvPr/>
        </p:nvSpPr>
        <p:spPr bwMode="auto">
          <a:xfrm>
            <a:off x="0" y="2362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11" name="Rectangle 17"/>
          <p:cNvSpPr>
            <a:spLocks noChangeArrowheads="1"/>
          </p:cNvSpPr>
          <p:nvPr userDrawn="1"/>
        </p:nvSpPr>
        <p:spPr bwMode="gray">
          <a:xfrm>
            <a:off x="612775" y="2224088"/>
            <a:ext cx="31750" cy="1052512"/>
          </a:xfrm>
          <a:prstGeom prst="rect">
            <a:avLst/>
          </a:prstGeom>
          <a:solidFill>
            <a:srgbClr val="00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kumimoji="1" lang="zh-CN" altLang="en-US" sz="2400">
              <a:solidFill>
                <a:srgbClr val="00CC00"/>
              </a:solidFill>
            </a:endParaRPr>
          </a:p>
        </p:txBody>
      </p:sp>
      <p:sp>
        <p:nvSpPr>
          <p:cNvPr id="12" name="Rectangle 18"/>
          <p:cNvSpPr>
            <a:spLocks noChangeArrowheads="1"/>
          </p:cNvSpPr>
          <p:nvPr userDrawn="1"/>
        </p:nvSpPr>
        <p:spPr bwMode="gray">
          <a:xfrm>
            <a:off x="536575" y="2681288"/>
            <a:ext cx="8226425" cy="31750"/>
          </a:xfrm>
          <a:prstGeom prst="rect">
            <a:avLst/>
          </a:prstGeom>
          <a:solidFill>
            <a:srgbClr val="00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kumimoji="1" lang="zh-CN" altLang="en-US" sz="2400">
              <a:solidFill>
                <a:srgbClr val="00CC00"/>
              </a:solidFill>
            </a:endParaRPr>
          </a:p>
        </p:txBody>
      </p:sp>
      <p:sp>
        <p:nvSpPr>
          <p:cNvPr id="10252" name="Rectangle 12"/>
          <p:cNvSpPr>
            <a:spLocks noGrp="1" noChangeArrowheads="1"/>
          </p:cNvSpPr>
          <p:nvPr>
            <p:ph type="ctrTitle"/>
          </p:nvPr>
        </p:nvSpPr>
        <p:spPr>
          <a:xfrm>
            <a:off x="990600" y="914400"/>
            <a:ext cx="7772400" cy="1143000"/>
          </a:xfrm>
        </p:spPr>
        <p:txBody>
          <a:bodyPr anchor="b"/>
          <a:lstStyle>
            <a:lvl1pPr>
              <a:defRPr>
                <a:solidFill>
                  <a:schemeClr val="hlink"/>
                </a:solidFill>
              </a:defRPr>
            </a:lvl1pPr>
          </a:lstStyle>
          <a:p>
            <a:r>
              <a:rPr lang="en-GB" altLang="zh-CN"/>
              <a:t>Click to edit Master title style</a:t>
            </a:r>
          </a:p>
        </p:txBody>
      </p:sp>
      <p:sp>
        <p:nvSpPr>
          <p:cNvPr id="10253" name="Rectangle 13"/>
          <p:cNvSpPr>
            <a:spLocks noGrp="1" noChangeArrowheads="1"/>
          </p:cNvSpPr>
          <p:nvPr>
            <p:ph type="subTitle" idx="1"/>
          </p:nvPr>
        </p:nvSpPr>
        <p:spPr>
          <a:xfrm>
            <a:off x="1371600" y="3505200"/>
            <a:ext cx="6400800" cy="2133600"/>
          </a:xfrm>
        </p:spPr>
        <p:txBody>
          <a:bodyPr/>
          <a:lstStyle>
            <a:lvl1pPr marL="0" indent="0" algn="ctr">
              <a:buFont typeface="Wingdings" pitchFamily="1" charset="2"/>
              <a:buNone/>
              <a:defRPr/>
            </a:lvl1pPr>
          </a:lstStyle>
          <a:p>
            <a:r>
              <a:rPr lang="en-GB" altLang="zh-CN"/>
              <a:t>Click to edit Master subtitle style</a:t>
            </a:r>
          </a:p>
        </p:txBody>
      </p:sp>
      <p:sp>
        <p:nvSpPr>
          <p:cNvPr id="13" name="Rectangle 16"/>
          <p:cNvSpPr>
            <a:spLocks noGrp="1" noChangeArrowheads="1"/>
          </p:cNvSpPr>
          <p:nvPr>
            <p:ph type="sldNum" sz="quarter" idx="10"/>
          </p:nvPr>
        </p:nvSpPr>
        <p:spPr>
          <a:xfrm>
            <a:off x="7239000" y="6324600"/>
            <a:ext cx="1905000" cy="457200"/>
          </a:xfrm>
        </p:spPr>
        <p:txBody>
          <a:bodyPr/>
          <a:lstStyle>
            <a:lvl1pPr>
              <a:defRPr>
                <a:solidFill>
                  <a:schemeClr val="bg2"/>
                </a:solidFill>
              </a:defRPr>
            </a:lvl1pPr>
          </a:lstStyle>
          <a:p>
            <a:fld id="{6988F83D-D895-F043-8D07-0B3C67750C1F}" type="slidenum">
              <a:rPr lang="en-GB" altLang="zh-CN"/>
              <a:pPr/>
              <a:t>‹#›</a:t>
            </a:fld>
            <a:endParaRPr lang="en-GB" altLang="zh-CN"/>
          </a:p>
        </p:txBody>
      </p:sp>
    </p:spTree>
    <p:extLst>
      <p:ext uri="{BB962C8B-B14F-4D97-AF65-F5344CB8AC3E}">
        <p14:creationId xmlns:p14="http://schemas.microsoft.com/office/powerpoint/2010/main" val="230791043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3"/>
          <p:cNvSpPr>
            <a:spLocks noGrp="1" noChangeArrowheads="1"/>
          </p:cNvSpPr>
          <p:nvPr>
            <p:ph type="sldNum" sz="quarter" idx="10"/>
          </p:nvPr>
        </p:nvSpPr>
        <p:spPr/>
        <p:txBody>
          <a:bodyPr/>
          <a:lstStyle>
            <a:lvl1pPr>
              <a:defRPr/>
            </a:lvl1pPr>
          </a:lstStyle>
          <a:p>
            <a:fld id="{F3A7245C-8065-7E4A-934D-466CDBC3C405}" type="slidenum">
              <a:rPr lang="en-GB" altLang="zh-CN"/>
              <a:pPr/>
              <a:t>‹#›</a:t>
            </a:fld>
            <a:endParaRPr lang="en-GB" altLang="zh-CN"/>
          </a:p>
        </p:txBody>
      </p:sp>
    </p:spTree>
    <p:extLst>
      <p:ext uri="{BB962C8B-B14F-4D97-AF65-F5344CB8AC3E}">
        <p14:creationId xmlns:p14="http://schemas.microsoft.com/office/powerpoint/2010/main" val="33849934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6875" y="152400"/>
            <a:ext cx="2197100" cy="598011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52400" y="152400"/>
            <a:ext cx="6442075"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3"/>
          <p:cNvSpPr>
            <a:spLocks noGrp="1" noChangeArrowheads="1"/>
          </p:cNvSpPr>
          <p:nvPr>
            <p:ph type="sldNum" sz="quarter" idx="10"/>
          </p:nvPr>
        </p:nvSpPr>
        <p:spPr/>
        <p:txBody>
          <a:bodyPr/>
          <a:lstStyle>
            <a:lvl1pPr>
              <a:defRPr/>
            </a:lvl1pPr>
          </a:lstStyle>
          <a:p>
            <a:fld id="{5C89B3CF-E8FE-7B4F-887C-04EBACCEE24C}" type="slidenum">
              <a:rPr lang="en-GB" altLang="zh-CN"/>
              <a:pPr/>
              <a:t>‹#›</a:t>
            </a:fld>
            <a:endParaRPr lang="en-GB" altLang="zh-CN"/>
          </a:p>
        </p:txBody>
      </p:sp>
    </p:spTree>
    <p:extLst>
      <p:ext uri="{BB962C8B-B14F-4D97-AF65-F5344CB8AC3E}">
        <p14:creationId xmlns:p14="http://schemas.microsoft.com/office/powerpoint/2010/main" val="39835119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3"/>
          <p:cNvSpPr>
            <a:spLocks noGrp="1" noChangeArrowheads="1"/>
          </p:cNvSpPr>
          <p:nvPr>
            <p:ph type="sldNum" sz="quarter" idx="10"/>
          </p:nvPr>
        </p:nvSpPr>
        <p:spPr/>
        <p:txBody>
          <a:bodyPr/>
          <a:lstStyle>
            <a:lvl1pPr>
              <a:defRPr/>
            </a:lvl1pPr>
          </a:lstStyle>
          <a:p>
            <a:fld id="{7EBF7815-8AC4-3041-9834-90E09D846437}" type="slidenum">
              <a:rPr lang="en-GB" altLang="zh-CN"/>
              <a:pPr/>
              <a:t>‹#›</a:t>
            </a:fld>
            <a:endParaRPr lang="en-GB" altLang="zh-CN"/>
          </a:p>
        </p:txBody>
      </p:sp>
    </p:spTree>
    <p:extLst>
      <p:ext uri="{BB962C8B-B14F-4D97-AF65-F5344CB8AC3E}">
        <p14:creationId xmlns:p14="http://schemas.microsoft.com/office/powerpoint/2010/main" val="37146614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p:txBody>
          <a:bodyPr/>
          <a:lstStyle>
            <a:lvl1pPr>
              <a:defRPr/>
            </a:lvl1pPr>
          </a:lstStyle>
          <a:p>
            <a:fld id="{A9EBBE14-FF8F-1E4C-AACE-827B46512920}" type="slidenum">
              <a:rPr lang="en-GB" altLang="zh-CN"/>
              <a:pPr/>
              <a:t>‹#›</a:t>
            </a:fld>
            <a:endParaRPr lang="en-GB" altLang="zh-CN"/>
          </a:p>
        </p:txBody>
      </p:sp>
    </p:spTree>
    <p:extLst>
      <p:ext uri="{BB962C8B-B14F-4D97-AF65-F5344CB8AC3E}">
        <p14:creationId xmlns:p14="http://schemas.microsoft.com/office/powerpoint/2010/main" val="29586459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09600" y="1676400"/>
            <a:ext cx="40767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838700" y="1676400"/>
            <a:ext cx="40767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3"/>
          <p:cNvSpPr>
            <a:spLocks noGrp="1" noChangeArrowheads="1"/>
          </p:cNvSpPr>
          <p:nvPr>
            <p:ph type="sldNum" sz="quarter" idx="10"/>
          </p:nvPr>
        </p:nvSpPr>
        <p:spPr/>
        <p:txBody>
          <a:bodyPr/>
          <a:lstStyle>
            <a:lvl1pPr>
              <a:defRPr/>
            </a:lvl1pPr>
          </a:lstStyle>
          <a:p>
            <a:fld id="{A6685768-9796-C848-BF42-1C28998864C0}" type="slidenum">
              <a:rPr lang="en-GB" altLang="zh-CN"/>
              <a:pPr/>
              <a:t>‹#›</a:t>
            </a:fld>
            <a:endParaRPr lang="en-GB" altLang="zh-CN"/>
          </a:p>
        </p:txBody>
      </p:sp>
    </p:spTree>
    <p:extLst>
      <p:ext uri="{BB962C8B-B14F-4D97-AF65-F5344CB8AC3E}">
        <p14:creationId xmlns:p14="http://schemas.microsoft.com/office/powerpoint/2010/main" val="21532171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3"/>
          <p:cNvSpPr>
            <a:spLocks noGrp="1" noChangeArrowheads="1"/>
          </p:cNvSpPr>
          <p:nvPr>
            <p:ph type="sldNum" sz="quarter" idx="10"/>
          </p:nvPr>
        </p:nvSpPr>
        <p:spPr/>
        <p:txBody>
          <a:bodyPr/>
          <a:lstStyle>
            <a:lvl1pPr>
              <a:defRPr/>
            </a:lvl1pPr>
          </a:lstStyle>
          <a:p>
            <a:fld id="{7BE9C8E8-A6DE-6548-8640-08A4B69E4C4A}" type="slidenum">
              <a:rPr lang="en-GB" altLang="zh-CN"/>
              <a:pPr/>
              <a:t>‹#›</a:t>
            </a:fld>
            <a:endParaRPr lang="en-GB" altLang="zh-CN"/>
          </a:p>
        </p:txBody>
      </p:sp>
    </p:spTree>
    <p:extLst>
      <p:ext uri="{BB962C8B-B14F-4D97-AF65-F5344CB8AC3E}">
        <p14:creationId xmlns:p14="http://schemas.microsoft.com/office/powerpoint/2010/main" val="16884311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3"/>
          <p:cNvSpPr>
            <a:spLocks noGrp="1" noChangeArrowheads="1"/>
          </p:cNvSpPr>
          <p:nvPr>
            <p:ph type="sldNum" sz="quarter" idx="10"/>
          </p:nvPr>
        </p:nvSpPr>
        <p:spPr/>
        <p:txBody>
          <a:bodyPr/>
          <a:lstStyle>
            <a:lvl1pPr>
              <a:defRPr/>
            </a:lvl1pPr>
          </a:lstStyle>
          <a:p>
            <a:fld id="{C80BE8D1-F96A-EE4D-BD57-48D3DBE2A921}" type="slidenum">
              <a:rPr lang="en-GB" altLang="zh-CN"/>
              <a:pPr/>
              <a:t>‹#›</a:t>
            </a:fld>
            <a:endParaRPr lang="en-GB" altLang="zh-CN"/>
          </a:p>
        </p:txBody>
      </p:sp>
    </p:spTree>
    <p:extLst>
      <p:ext uri="{BB962C8B-B14F-4D97-AF65-F5344CB8AC3E}">
        <p14:creationId xmlns:p14="http://schemas.microsoft.com/office/powerpoint/2010/main" val="30583018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fld id="{8A6820CA-08BD-3C4C-A7E5-2BCCB097E2ED}" type="slidenum">
              <a:rPr lang="en-GB" altLang="zh-CN"/>
              <a:pPr/>
              <a:t>‹#›</a:t>
            </a:fld>
            <a:endParaRPr lang="en-GB" altLang="zh-CN"/>
          </a:p>
        </p:txBody>
      </p:sp>
    </p:spTree>
    <p:extLst>
      <p:ext uri="{BB962C8B-B14F-4D97-AF65-F5344CB8AC3E}">
        <p14:creationId xmlns:p14="http://schemas.microsoft.com/office/powerpoint/2010/main" val="42116879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fld id="{40207C88-4AFA-5B43-B373-59375E6E5626}" type="slidenum">
              <a:rPr lang="en-GB" altLang="zh-CN"/>
              <a:pPr/>
              <a:t>‹#›</a:t>
            </a:fld>
            <a:endParaRPr lang="en-GB" altLang="zh-CN"/>
          </a:p>
        </p:txBody>
      </p:sp>
    </p:spTree>
    <p:extLst>
      <p:ext uri="{BB962C8B-B14F-4D97-AF65-F5344CB8AC3E}">
        <p14:creationId xmlns:p14="http://schemas.microsoft.com/office/powerpoint/2010/main" val="17102757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fld id="{BD66F16E-04B9-6F42-AAEE-95E0E7952BFD}" type="slidenum">
              <a:rPr lang="en-GB" altLang="zh-CN"/>
              <a:pPr/>
              <a:t>‹#›</a:t>
            </a:fld>
            <a:endParaRPr lang="en-GB" altLang="zh-CN"/>
          </a:p>
        </p:txBody>
      </p:sp>
    </p:spTree>
    <p:extLst>
      <p:ext uri="{BB962C8B-B14F-4D97-AF65-F5344CB8AC3E}">
        <p14:creationId xmlns:p14="http://schemas.microsoft.com/office/powerpoint/2010/main" val="2273302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auto">
          <a:xfrm>
            <a:off x="0" y="0"/>
            <a:ext cx="9144000" cy="1295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1027" name="Rectangle 9"/>
          <p:cNvSpPr>
            <a:spLocks noGrp="1" noChangeArrowheads="1"/>
          </p:cNvSpPr>
          <p:nvPr>
            <p:ph type="title"/>
          </p:nvPr>
        </p:nvSpPr>
        <p:spPr bwMode="auto">
          <a:xfrm>
            <a:off x="152400" y="152400"/>
            <a:ext cx="8791575"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
        <p:nvSpPr>
          <p:cNvPr id="1028" name="Rectangle 10"/>
          <p:cNvSpPr>
            <a:spLocks noGrp="1" noChangeArrowheads="1"/>
          </p:cNvSpPr>
          <p:nvPr>
            <p:ph type="body" idx="1"/>
          </p:nvPr>
        </p:nvSpPr>
        <p:spPr bwMode="auto">
          <a:xfrm>
            <a:off x="609600" y="1676400"/>
            <a:ext cx="8305800" cy="445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9229" name="Rectangle 13"/>
          <p:cNvSpPr>
            <a:spLocks noGrp="1" noChangeArrowheads="1"/>
          </p:cNvSpPr>
          <p:nvPr>
            <p:ph type="sldNum" sz="quarter" idx="4"/>
          </p:nvPr>
        </p:nvSpPr>
        <p:spPr bwMode="auto">
          <a:xfrm>
            <a:off x="7010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a:lvl1pPr>
          </a:lstStyle>
          <a:p>
            <a:fld id="{89D064A9-CC98-554D-9D62-D8357A97B115}" type="slidenum">
              <a:rPr lang="en-GB" altLang="zh-CN"/>
              <a:pPr/>
              <a:t>‹#›</a:t>
            </a:fld>
            <a:endParaRPr lang="en-GB" altLang="zh-CN"/>
          </a:p>
        </p:txBody>
      </p:sp>
      <p:sp>
        <p:nvSpPr>
          <p:cNvPr id="1030" name="Text Box 16"/>
          <p:cNvSpPr txBox="1">
            <a:spLocks noChangeArrowheads="1"/>
          </p:cNvSpPr>
          <p:nvPr/>
        </p:nvSpPr>
        <p:spPr bwMode="auto">
          <a:xfrm>
            <a:off x="4763" y="6483350"/>
            <a:ext cx="449262" cy="304800"/>
          </a:xfrm>
          <a:prstGeom prst="rect">
            <a:avLst/>
          </a:prstGeom>
          <a:noFill/>
          <a:ln w="9525">
            <a:noFill/>
            <a:miter lim="800000"/>
            <a:headEnd/>
            <a:tailEnd/>
          </a:ln>
        </p:spPr>
        <p:txBody>
          <a:bodyPr wrap="none">
            <a:spAutoFit/>
          </a:bodyPr>
          <a:lstStyle>
            <a:lvl1pPr algn="ctr">
              <a:defRPr sz="1400">
                <a:solidFill>
                  <a:schemeClr val="tx1"/>
                </a:solidFill>
                <a:latin typeface="Tahoma" charset="0"/>
                <a:ea typeface="宋体" charset="0"/>
                <a:cs typeface="宋体" charset="0"/>
              </a:defRPr>
            </a:lvl1pPr>
            <a:lvl2pPr marL="742950" indent="-285750" algn="ctr">
              <a:defRPr sz="1400">
                <a:solidFill>
                  <a:schemeClr val="tx1"/>
                </a:solidFill>
                <a:latin typeface="Tahoma" charset="0"/>
                <a:ea typeface="宋体" charset="0"/>
                <a:cs typeface="宋体" charset="0"/>
              </a:defRPr>
            </a:lvl2pPr>
            <a:lvl3pPr marL="1143000" indent="-228600" algn="ctr">
              <a:defRPr sz="1400">
                <a:solidFill>
                  <a:schemeClr val="tx1"/>
                </a:solidFill>
                <a:latin typeface="Tahoma" charset="0"/>
                <a:ea typeface="宋体" charset="0"/>
                <a:cs typeface="宋体" charset="0"/>
              </a:defRPr>
            </a:lvl3pPr>
            <a:lvl4pPr marL="1600200" indent="-228600" algn="ctr">
              <a:defRPr sz="1400">
                <a:solidFill>
                  <a:schemeClr val="tx1"/>
                </a:solidFill>
                <a:latin typeface="Tahoma" charset="0"/>
                <a:ea typeface="宋体" charset="0"/>
                <a:cs typeface="宋体" charset="0"/>
              </a:defRPr>
            </a:lvl4pPr>
            <a:lvl5pPr marL="2057400" indent="-228600" algn="ctr">
              <a:defRPr sz="1400">
                <a:solidFill>
                  <a:schemeClr val="tx1"/>
                </a:solidFill>
                <a:latin typeface="Tahoma" charset="0"/>
                <a:ea typeface="宋体" charset="0"/>
                <a:cs typeface="宋体" charset="0"/>
              </a:defRPr>
            </a:lvl5pPr>
            <a:lvl6pPr marL="2514600" indent="-228600" algn="ctr" eaLnBrk="0" fontAlgn="base" hangingPunct="0">
              <a:spcBef>
                <a:spcPct val="0"/>
              </a:spcBef>
              <a:spcAft>
                <a:spcPct val="0"/>
              </a:spcAft>
              <a:defRPr sz="1400">
                <a:solidFill>
                  <a:schemeClr val="tx1"/>
                </a:solidFill>
                <a:latin typeface="Tahoma" charset="0"/>
                <a:ea typeface="宋体" charset="0"/>
                <a:cs typeface="宋体" charset="0"/>
              </a:defRPr>
            </a:lvl6pPr>
            <a:lvl7pPr marL="2971800" indent="-228600" algn="ctr" eaLnBrk="0" fontAlgn="base" hangingPunct="0">
              <a:spcBef>
                <a:spcPct val="0"/>
              </a:spcBef>
              <a:spcAft>
                <a:spcPct val="0"/>
              </a:spcAft>
              <a:defRPr sz="1400">
                <a:solidFill>
                  <a:schemeClr val="tx1"/>
                </a:solidFill>
                <a:latin typeface="Tahoma" charset="0"/>
                <a:ea typeface="宋体" charset="0"/>
                <a:cs typeface="宋体" charset="0"/>
              </a:defRPr>
            </a:lvl7pPr>
            <a:lvl8pPr marL="3429000" indent="-228600" algn="ctr" eaLnBrk="0" fontAlgn="base" hangingPunct="0">
              <a:spcBef>
                <a:spcPct val="0"/>
              </a:spcBef>
              <a:spcAft>
                <a:spcPct val="0"/>
              </a:spcAft>
              <a:defRPr sz="1400">
                <a:solidFill>
                  <a:schemeClr val="tx1"/>
                </a:solidFill>
                <a:latin typeface="Tahoma" charset="0"/>
                <a:ea typeface="宋体" charset="0"/>
                <a:cs typeface="宋体" charset="0"/>
              </a:defRPr>
            </a:lvl8pPr>
            <a:lvl9pPr marL="3886200" indent="-228600" algn="ctr" eaLnBrk="0" fontAlgn="base" hangingPunct="0">
              <a:spcBef>
                <a:spcPct val="0"/>
              </a:spcBef>
              <a:spcAft>
                <a:spcPct val="0"/>
              </a:spcAft>
              <a:defRPr sz="1400">
                <a:solidFill>
                  <a:schemeClr val="tx1"/>
                </a:solidFill>
                <a:latin typeface="Tahoma" charset="0"/>
                <a:ea typeface="宋体" charset="0"/>
                <a:cs typeface="宋体" charset="0"/>
              </a:defRPr>
            </a:lvl9pPr>
          </a:lstStyle>
          <a:p>
            <a:pPr eaLnBrk="1" hangingPunct="1"/>
            <a:fld id="{F4220195-1350-8840-96F9-D7ED6CDCD614}" type="slidenum">
              <a:rPr lang="en-US"/>
              <a:pPr eaLnBrk="1" hangingPunct="1"/>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txStyles>
    <p:titleStyle>
      <a:lvl1pPr algn="ctr" rtl="0" eaLnBrk="0" fontAlgn="ctr" hangingPunct="0">
        <a:spcBef>
          <a:spcPct val="0"/>
        </a:spcBef>
        <a:spcAft>
          <a:spcPct val="0"/>
        </a:spcAft>
        <a:defRPr sz="3200">
          <a:solidFill>
            <a:srgbClr val="FFFF00"/>
          </a:solidFill>
          <a:latin typeface="+mj-lt"/>
          <a:ea typeface="宋体" pitchFamily="2" charset="-122"/>
          <a:cs typeface="宋体" charset="0"/>
        </a:defRPr>
      </a:lvl1pPr>
      <a:lvl2pPr algn="ctr" rtl="0" eaLnBrk="0" fontAlgn="ctr" hangingPunct="0">
        <a:spcBef>
          <a:spcPct val="0"/>
        </a:spcBef>
        <a:spcAft>
          <a:spcPct val="0"/>
        </a:spcAft>
        <a:defRPr sz="3200">
          <a:solidFill>
            <a:srgbClr val="FFFF00"/>
          </a:solidFill>
          <a:latin typeface="Arial" charset="0"/>
          <a:ea typeface="宋体" pitchFamily="2" charset="-122"/>
          <a:cs typeface="宋体" charset="0"/>
        </a:defRPr>
      </a:lvl2pPr>
      <a:lvl3pPr algn="ctr" rtl="0" eaLnBrk="0" fontAlgn="ctr" hangingPunct="0">
        <a:spcBef>
          <a:spcPct val="0"/>
        </a:spcBef>
        <a:spcAft>
          <a:spcPct val="0"/>
        </a:spcAft>
        <a:defRPr sz="3200">
          <a:solidFill>
            <a:srgbClr val="FFFF00"/>
          </a:solidFill>
          <a:latin typeface="Arial" charset="0"/>
          <a:ea typeface="宋体" pitchFamily="2" charset="-122"/>
          <a:cs typeface="宋体" charset="0"/>
        </a:defRPr>
      </a:lvl3pPr>
      <a:lvl4pPr algn="ctr" rtl="0" eaLnBrk="0" fontAlgn="ctr" hangingPunct="0">
        <a:spcBef>
          <a:spcPct val="0"/>
        </a:spcBef>
        <a:spcAft>
          <a:spcPct val="0"/>
        </a:spcAft>
        <a:defRPr sz="3200">
          <a:solidFill>
            <a:srgbClr val="FFFF00"/>
          </a:solidFill>
          <a:latin typeface="Arial" charset="0"/>
          <a:ea typeface="宋体" pitchFamily="2" charset="-122"/>
          <a:cs typeface="宋体" charset="0"/>
        </a:defRPr>
      </a:lvl4pPr>
      <a:lvl5pPr algn="ctr" rtl="0" eaLnBrk="0" fontAlgn="ctr" hangingPunct="0">
        <a:spcBef>
          <a:spcPct val="0"/>
        </a:spcBef>
        <a:spcAft>
          <a:spcPct val="0"/>
        </a:spcAft>
        <a:defRPr sz="3200">
          <a:solidFill>
            <a:srgbClr val="FFFF00"/>
          </a:solidFill>
          <a:latin typeface="Arial" charset="0"/>
          <a:ea typeface="宋体" pitchFamily="2" charset="-122"/>
          <a:cs typeface="宋体" charset="0"/>
        </a:defRPr>
      </a:lvl5pPr>
      <a:lvl6pPr marL="457200" algn="ctr" rtl="0" fontAlgn="ctr">
        <a:spcBef>
          <a:spcPct val="0"/>
        </a:spcBef>
        <a:spcAft>
          <a:spcPct val="0"/>
        </a:spcAft>
        <a:defRPr sz="3200">
          <a:solidFill>
            <a:srgbClr val="FFFF00"/>
          </a:solidFill>
          <a:latin typeface="Arial" charset="0"/>
          <a:ea typeface="SimSun" pitchFamily="2" charset="-122"/>
        </a:defRPr>
      </a:lvl6pPr>
      <a:lvl7pPr marL="914400" algn="ctr" rtl="0" fontAlgn="ctr">
        <a:spcBef>
          <a:spcPct val="0"/>
        </a:spcBef>
        <a:spcAft>
          <a:spcPct val="0"/>
        </a:spcAft>
        <a:defRPr sz="3200">
          <a:solidFill>
            <a:srgbClr val="FFFF00"/>
          </a:solidFill>
          <a:latin typeface="Arial" charset="0"/>
          <a:ea typeface="SimSun" pitchFamily="2" charset="-122"/>
        </a:defRPr>
      </a:lvl7pPr>
      <a:lvl8pPr marL="1371600" algn="ctr" rtl="0" fontAlgn="ctr">
        <a:spcBef>
          <a:spcPct val="0"/>
        </a:spcBef>
        <a:spcAft>
          <a:spcPct val="0"/>
        </a:spcAft>
        <a:defRPr sz="3200">
          <a:solidFill>
            <a:srgbClr val="FFFF00"/>
          </a:solidFill>
          <a:latin typeface="Arial" charset="0"/>
          <a:ea typeface="SimSun" pitchFamily="2" charset="-122"/>
        </a:defRPr>
      </a:lvl8pPr>
      <a:lvl9pPr marL="1828800" algn="ctr" rtl="0" fontAlgn="ctr">
        <a:spcBef>
          <a:spcPct val="0"/>
        </a:spcBef>
        <a:spcAft>
          <a:spcPct val="0"/>
        </a:spcAft>
        <a:defRPr sz="3200">
          <a:solidFill>
            <a:srgbClr val="FFFF00"/>
          </a:solidFill>
          <a:latin typeface="Arial" charset="0"/>
          <a:ea typeface="SimSun" pitchFamily="2" charset="-122"/>
        </a:defRPr>
      </a:lvl9pPr>
    </p:titleStyle>
    <p:bodyStyle>
      <a:lvl1pPr marL="342900" indent="-342900" algn="l" rtl="0" eaLnBrk="0" fontAlgn="base" hangingPunct="0">
        <a:spcBef>
          <a:spcPct val="20000"/>
        </a:spcBef>
        <a:spcAft>
          <a:spcPct val="0"/>
        </a:spcAft>
        <a:buClr>
          <a:schemeClr val="accent2"/>
        </a:buClr>
        <a:buSzPct val="60000"/>
        <a:buFont typeface="Wingdings" charset="0"/>
        <a:buChar char="n"/>
        <a:defRPr sz="3000">
          <a:solidFill>
            <a:srgbClr val="0000FF"/>
          </a:solidFill>
          <a:latin typeface="+mn-lt"/>
          <a:ea typeface="宋体" pitchFamily="2" charset="-122"/>
          <a:cs typeface="宋体" charset="0"/>
        </a:defRPr>
      </a:lvl1pPr>
      <a:lvl2pPr marL="742950" indent="-285750" algn="l" rtl="0" eaLnBrk="0" fontAlgn="base" hangingPunct="0">
        <a:spcBef>
          <a:spcPct val="20000"/>
        </a:spcBef>
        <a:spcAft>
          <a:spcPct val="0"/>
        </a:spcAft>
        <a:buClr>
          <a:schemeClr val="hlink"/>
        </a:buClr>
        <a:buSzPct val="55000"/>
        <a:buFont typeface="Wingdings" charset="0"/>
        <a:buChar char="n"/>
        <a:defRPr sz="2600">
          <a:solidFill>
            <a:schemeClr val="tx1"/>
          </a:solidFill>
          <a:latin typeface="+mn-lt"/>
          <a:ea typeface="宋体" pitchFamily="2" charset="-122"/>
          <a:cs typeface="宋体" charset="0"/>
        </a:defRPr>
      </a:lvl2pPr>
      <a:lvl3pPr marL="1143000" indent="-228600" algn="l" rtl="0" eaLnBrk="0" fontAlgn="base" hangingPunct="0">
        <a:spcBef>
          <a:spcPct val="20000"/>
        </a:spcBef>
        <a:spcAft>
          <a:spcPct val="0"/>
        </a:spcAft>
        <a:buClr>
          <a:schemeClr val="folHlink"/>
        </a:buClr>
        <a:buSzPct val="50000"/>
        <a:buFont typeface="Wingdings" charset="0"/>
        <a:buChar char="n"/>
        <a:defRPr sz="2400">
          <a:solidFill>
            <a:schemeClr val="tx1"/>
          </a:solidFill>
          <a:latin typeface="+mn-lt"/>
          <a:ea typeface="宋体" pitchFamily="2" charset="-122"/>
          <a:cs typeface="宋体"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chemeClr val="tx1"/>
          </a:solidFill>
          <a:latin typeface="+mn-lt"/>
          <a:ea typeface="宋体" pitchFamily="2" charset="-122"/>
          <a:cs typeface="宋体"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chemeClr val="tx1"/>
          </a:solidFill>
          <a:latin typeface="+mn-lt"/>
          <a:ea typeface="宋体" pitchFamily="2" charset="-122"/>
          <a:cs typeface="宋体" charset="0"/>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lnSpc>
                <a:spcPct val="110000"/>
              </a:lnSpc>
            </a:pPr>
            <a:r>
              <a:rPr lang="en-GB" altLang="zh-CN" sz="3600">
                <a:latin typeface="Arial" charset="0"/>
                <a:ea typeface="宋体" charset="0"/>
              </a:rPr>
              <a:t>Assignment 2 – Team Project:</a:t>
            </a:r>
            <a:br>
              <a:rPr lang="en-GB" altLang="zh-CN" sz="3600">
                <a:latin typeface="Arial" charset="0"/>
                <a:ea typeface="宋体" charset="0"/>
              </a:rPr>
            </a:br>
            <a:r>
              <a:rPr lang="en-GB" altLang="zh-CN" sz="3600">
                <a:latin typeface="Arial" charset="0"/>
                <a:ea typeface="宋体" charset="0"/>
              </a:rPr>
              <a:t>Distributed System and Application</a:t>
            </a:r>
          </a:p>
        </p:txBody>
      </p:sp>
      <p:sp>
        <p:nvSpPr>
          <p:cNvPr id="15363" name="Rectangle 9"/>
          <p:cNvSpPr>
            <a:spLocks noChangeArrowheads="1"/>
          </p:cNvSpPr>
          <p:nvPr/>
        </p:nvSpPr>
        <p:spPr bwMode="auto">
          <a:xfrm>
            <a:off x="1371600" y="3505200"/>
            <a:ext cx="58674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accent2"/>
              </a:buClr>
              <a:buSzPct val="60000"/>
              <a:buFont typeface="Wingdings" charset="0"/>
              <a:buNone/>
            </a:pPr>
            <a:r>
              <a:rPr lang="en-US" altLang="zh-CN" sz="2400" dirty="0">
                <a:solidFill>
                  <a:schemeClr val="folHlink"/>
                </a:solidFill>
                <a:latin typeface="Arial" charset="0"/>
              </a:rPr>
              <a:t>Dr. Rajkumar </a:t>
            </a:r>
            <a:r>
              <a:rPr lang="en-US" altLang="zh-CN" sz="2400" dirty="0" smtClean="0">
                <a:solidFill>
                  <a:schemeClr val="folHlink"/>
                </a:solidFill>
                <a:latin typeface="Arial" charset="0"/>
              </a:rPr>
              <a:t>Buyya</a:t>
            </a:r>
            <a:endParaRPr lang="zh-CN" altLang="en-US" sz="2400" dirty="0">
              <a:solidFill>
                <a:schemeClr val="folHlink"/>
              </a:solidFill>
              <a:latin typeface="Arial" charset="0"/>
            </a:endParaRPr>
          </a:p>
        </p:txBody>
      </p:sp>
      <p:sp>
        <p:nvSpPr>
          <p:cNvPr id="15364" name="Rectangle 10"/>
          <p:cNvSpPr>
            <a:spLocks noChangeArrowheads="1"/>
          </p:cNvSpPr>
          <p:nvPr/>
        </p:nvSpPr>
        <p:spPr bwMode="auto">
          <a:xfrm>
            <a:off x="1447800" y="3776008"/>
            <a:ext cx="67056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buClr>
                <a:srgbClr val="3366FF"/>
              </a:buClr>
              <a:buFont typeface="Wingdings" charset="0"/>
              <a:buNone/>
            </a:pPr>
            <a:endParaRPr kumimoji="1" lang="en-US" sz="1600" b="1" dirty="0">
              <a:solidFill>
                <a:srgbClr val="0000FF"/>
              </a:solidFill>
            </a:endParaRPr>
          </a:p>
          <a:p>
            <a:pPr>
              <a:spcBef>
                <a:spcPct val="50000"/>
              </a:spcBef>
              <a:buClr>
                <a:srgbClr val="3366FF"/>
              </a:buClr>
              <a:buFont typeface="Wingdings" charset="0"/>
              <a:buNone/>
            </a:pPr>
            <a:r>
              <a:rPr kumimoji="1" lang="en-US" sz="1600" b="1" dirty="0">
                <a:solidFill>
                  <a:srgbClr val="0000FF"/>
                </a:solidFill>
              </a:rPr>
              <a:t>Clou</a:t>
            </a:r>
            <a:r>
              <a:rPr kumimoji="1" lang="en-US" sz="1600" dirty="0">
                <a:solidFill>
                  <a:srgbClr val="0000FF"/>
                </a:solidFill>
              </a:rPr>
              <a:t>d Computing and </a:t>
            </a:r>
            <a:r>
              <a:rPr kumimoji="1" lang="en-US" sz="1600" b="1" dirty="0">
                <a:solidFill>
                  <a:srgbClr val="0000FF"/>
                </a:solidFill>
              </a:rPr>
              <a:t>D</a:t>
            </a:r>
            <a:r>
              <a:rPr kumimoji="1" lang="en-US" sz="1600" dirty="0">
                <a:solidFill>
                  <a:srgbClr val="0000FF"/>
                </a:solidFill>
              </a:rPr>
              <a:t>istributed </a:t>
            </a:r>
            <a:r>
              <a:rPr kumimoji="1" lang="en-US" sz="1600" b="1" dirty="0">
                <a:solidFill>
                  <a:srgbClr val="0000FF"/>
                </a:solidFill>
              </a:rPr>
              <a:t>S</a:t>
            </a:r>
            <a:r>
              <a:rPr kumimoji="1" lang="en-US" sz="1600" dirty="0">
                <a:solidFill>
                  <a:srgbClr val="0000FF"/>
                </a:solidFill>
              </a:rPr>
              <a:t>ystems (CLOUDS) Laboratory </a:t>
            </a:r>
            <a:br>
              <a:rPr kumimoji="1" lang="en-US" sz="1600" dirty="0">
                <a:solidFill>
                  <a:srgbClr val="0000FF"/>
                </a:solidFill>
              </a:rPr>
            </a:br>
            <a:r>
              <a:rPr kumimoji="1" lang="en-US" sz="1600" dirty="0" smtClean="0">
                <a:solidFill>
                  <a:srgbClr val="0000FF"/>
                </a:solidFill>
              </a:rPr>
              <a:t>School of </a:t>
            </a:r>
            <a:r>
              <a:rPr kumimoji="1" lang="en-US" sz="1600" dirty="0">
                <a:solidFill>
                  <a:srgbClr val="0000FF"/>
                </a:solidFill>
              </a:rPr>
              <a:t>Computing and Information Systems </a:t>
            </a:r>
            <a:br>
              <a:rPr kumimoji="1" lang="en-US" sz="1600" dirty="0">
                <a:solidFill>
                  <a:srgbClr val="0000FF"/>
                </a:solidFill>
              </a:rPr>
            </a:br>
            <a:r>
              <a:rPr kumimoji="1" lang="en-US" sz="1600" dirty="0">
                <a:solidFill>
                  <a:srgbClr val="0000FF"/>
                </a:solidFill>
              </a:rPr>
              <a:t>The University of Melbourne, </a:t>
            </a:r>
            <a:r>
              <a:rPr kumimoji="1" lang="en-US" sz="1600" dirty="0" smtClean="0">
                <a:solidFill>
                  <a:srgbClr val="0000FF"/>
                </a:solidFill>
              </a:rPr>
              <a:t>Australia</a:t>
            </a:r>
          </a:p>
          <a:p>
            <a:pPr>
              <a:spcBef>
                <a:spcPct val="50000"/>
              </a:spcBef>
              <a:buClr>
                <a:srgbClr val="3366FF"/>
              </a:buClr>
              <a:buFont typeface="Wingdings" charset="0"/>
              <a:buNone/>
            </a:pPr>
            <a:endParaRPr kumimoji="1" lang="en-US" sz="1600" dirty="0">
              <a:solidFill>
                <a:srgbClr val="0000FF"/>
              </a:solidFill>
            </a:endParaRPr>
          </a:p>
          <a:p>
            <a:pPr>
              <a:spcBef>
                <a:spcPct val="50000"/>
              </a:spcBef>
              <a:buClr>
                <a:srgbClr val="3366FF"/>
              </a:buClr>
            </a:pPr>
            <a:r>
              <a:rPr kumimoji="1" lang="en-US" sz="1600" dirty="0" smtClean="0">
                <a:solidFill>
                  <a:srgbClr val="0000FF"/>
                </a:solidFill>
              </a:rPr>
              <a:t>Other contributors: </a:t>
            </a:r>
            <a:r>
              <a:rPr lang="en-US" altLang="zh-CN" sz="1600" dirty="0">
                <a:solidFill>
                  <a:schemeClr val="folHlink"/>
                </a:solidFill>
                <a:latin typeface="Arial" charset="0"/>
              </a:rPr>
              <a:t> </a:t>
            </a:r>
            <a:r>
              <a:rPr lang="en-US" altLang="zh-CN" sz="1600" dirty="0" smtClean="0">
                <a:solidFill>
                  <a:schemeClr val="folHlink"/>
                </a:solidFill>
                <a:latin typeface="Arial" charset="0"/>
              </a:rPr>
              <a:t>Maria </a:t>
            </a:r>
            <a:r>
              <a:rPr lang="en-US" altLang="zh-CN" sz="1600" dirty="0" err="1" smtClean="0">
                <a:solidFill>
                  <a:schemeClr val="folHlink"/>
                </a:solidFill>
                <a:latin typeface="Arial" charset="0"/>
              </a:rPr>
              <a:t>Sossa</a:t>
            </a:r>
            <a:r>
              <a:rPr lang="en-US" altLang="zh-CN" sz="1600" dirty="0">
                <a:solidFill>
                  <a:schemeClr val="folHlink"/>
                </a:solidFill>
                <a:latin typeface="Arial" charset="0"/>
              </a:rPr>
              <a:t> and Shashi Ilager</a:t>
            </a:r>
            <a:endParaRPr lang="zh-CN" altLang="en-US" sz="1600" dirty="0">
              <a:solidFill>
                <a:schemeClr val="folHlink"/>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sz="2400" dirty="0" smtClean="0"/>
              <a:t>These phases are suggestions for timely progression, you are most welcome to follow your own approach.</a:t>
            </a:r>
          </a:p>
          <a:p>
            <a:r>
              <a:rPr lang="en-US" sz="2400" dirty="0" smtClean="0"/>
              <a:t>Phase 1 (whiteboard) – (Milestone 1 progress demo)</a:t>
            </a:r>
          </a:p>
          <a:p>
            <a:pPr lvl="1"/>
            <a:r>
              <a:rPr lang="en-US" sz="2000" dirty="0" smtClean="0"/>
              <a:t>Single-user standalone whiteboard (</a:t>
            </a:r>
            <a:r>
              <a:rPr lang="en-US" sz="2000" dirty="0" smtClean="0">
                <a:solidFill>
                  <a:srgbClr val="FF0000"/>
                </a:solidFill>
              </a:rPr>
              <a:t>OR</a:t>
            </a:r>
            <a:r>
              <a:rPr lang="en-US" sz="2000" dirty="0" smtClean="0"/>
              <a:t> you are most welcome to implement a single user and single server).</a:t>
            </a:r>
          </a:p>
          <a:p>
            <a:pPr lvl="1"/>
            <a:r>
              <a:rPr lang="en-US" sz="2000" dirty="0" smtClean="0">
                <a:solidFill>
                  <a:srgbClr val="FF0000"/>
                </a:solidFill>
              </a:rPr>
              <a:t>Requirement A:</a:t>
            </a:r>
            <a:r>
              <a:rPr lang="en-US" sz="2000" dirty="0" smtClean="0"/>
              <a:t> Implement a client that allows a single user to draw all the expected elements (line, circle, rectangle, oval, freehand drawing, and erasing).</a:t>
            </a:r>
          </a:p>
          <a:p>
            <a:pPr lvl="1"/>
            <a:r>
              <a:rPr lang="en-US" sz="2000" dirty="0" smtClean="0">
                <a:solidFill>
                  <a:srgbClr val="FF0000"/>
                </a:solidFill>
              </a:rPr>
              <a:t>Requirement B: </a:t>
            </a:r>
            <a:r>
              <a:rPr lang="en-US" sz="2000" dirty="0" smtClean="0"/>
              <a:t>Implement the open, new, save, save as, and close functionality for a single client</a:t>
            </a:r>
            <a:r>
              <a:rPr lang="en-US" sz="2400" dirty="0" smtClean="0"/>
              <a:t>.</a:t>
            </a:r>
          </a:p>
          <a:p>
            <a:pPr lvl="1"/>
            <a:endParaRPr lang="en-US" dirty="0" smtClean="0"/>
          </a:p>
        </p:txBody>
      </p:sp>
    </p:spTree>
    <p:extLst>
      <p:ext uri="{BB962C8B-B14F-4D97-AF65-F5344CB8AC3E}">
        <p14:creationId xmlns:p14="http://schemas.microsoft.com/office/powerpoint/2010/main" val="25170895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dirty="0"/>
              <a:t>Phase </a:t>
            </a:r>
            <a:r>
              <a:rPr lang="en-US" dirty="0" smtClean="0"/>
              <a:t>2 (user management skeleton)</a:t>
            </a:r>
            <a:endParaRPr lang="en-US" dirty="0"/>
          </a:p>
          <a:p>
            <a:pPr lvl="1" eaLnBrk="1" hangingPunct="1">
              <a:lnSpc>
                <a:spcPct val="90000"/>
              </a:lnSpc>
            </a:pPr>
            <a:r>
              <a:rPr lang="en-US" altLang="zh-CN" sz="2000" dirty="0" smtClean="0"/>
              <a:t>Allow </a:t>
            </a:r>
            <a:r>
              <a:rPr lang="en-US" altLang="zh-CN" sz="2000" dirty="0"/>
              <a:t>the manager </a:t>
            </a:r>
            <a:r>
              <a:rPr lang="en-US" altLang="zh-CN" sz="2000" dirty="0" smtClean="0"/>
              <a:t>to create a whiteboard</a:t>
            </a:r>
            <a:endParaRPr lang="en-US" altLang="zh-CN" sz="2000" dirty="0"/>
          </a:p>
          <a:p>
            <a:pPr lvl="1" eaLnBrk="1" hangingPunct="1">
              <a:lnSpc>
                <a:spcPct val="90000"/>
              </a:lnSpc>
            </a:pPr>
            <a:r>
              <a:rPr lang="en-US" altLang="zh-CN" sz="2000" dirty="0" smtClean="0"/>
              <a:t>Allow </a:t>
            </a:r>
            <a:r>
              <a:rPr lang="en-US" altLang="zh-CN" sz="2000" dirty="0"/>
              <a:t>other peers to connect </a:t>
            </a:r>
            <a:r>
              <a:rPr lang="en-US" altLang="zh-CN" sz="2000" dirty="0" smtClean="0"/>
              <a:t>and </a:t>
            </a:r>
            <a:r>
              <a:rPr lang="en-US" altLang="zh-CN" sz="2000" dirty="0"/>
              <a:t>join in </a:t>
            </a:r>
            <a:r>
              <a:rPr lang="en-US" altLang="zh-CN" sz="2000" dirty="0" smtClean="0"/>
              <a:t>by getting approval from the manager</a:t>
            </a:r>
            <a:endParaRPr lang="en-US" altLang="zh-CN" sz="2000" dirty="0"/>
          </a:p>
          <a:p>
            <a:pPr lvl="1" eaLnBrk="1" hangingPunct="1">
              <a:lnSpc>
                <a:spcPct val="90000"/>
              </a:lnSpc>
            </a:pPr>
            <a:r>
              <a:rPr lang="en-US" altLang="zh-CN" sz="2000" dirty="0" smtClean="0"/>
              <a:t>Allow </a:t>
            </a:r>
            <a:r>
              <a:rPr lang="en-US" altLang="zh-CN" sz="2000" dirty="0"/>
              <a:t>the manager to choose whether a peer can join in</a:t>
            </a:r>
          </a:p>
          <a:p>
            <a:pPr lvl="1" eaLnBrk="1" hangingPunct="1">
              <a:lnSpc>
                <a:spcPct val="90000"/>
              </a:lnSpc>
            </a:pPr>
            <a:r>
              <a:rPr lang="en-US" altLang="zh-CN" sz="2000" dirty="0"/>
              <a:t>In this phase, join in means the peer name will appear in the user list</a:t>
            </a:r>
          </a:p>
          <a:p>
            <a:pPr lvl="1" eaLnBrk="1" hangingPunct="1">
              <a:lnSpc>
                <a:spcPct val="90000"/>
              </a:lnSpc>
            </a:pPr>
            <a:r>
              <a:rPr lang="en-US" altLang="zh-CN" sz="2000" dirty="0" smtClean="0"/>
              <a:t>Allow </a:t>
            </a:r>
            <a:r>
              <a:rPr lang="en-US" altLang="zh-CN" sz="2000" dirty="0"/>
              <a:t>the joined peer to choose quit</a:t>
            </a:r>
          </a:p>
          <a:p>
            <a:pPr lvl="1" eaLnBrk="1" hangingPunct="1">
              <a:lnSpc>
                <a:spcPct val="90000"/>
              </a:lnSpc>
            </a:pPr>
            <a:r>
              <a:rPr lang="en-US" altLang="zh-CN" sz="2000" dirty="0" smtClean="0"/>
              <a:t>Allow </a:t>
            </a:r>
            <a:r>
              <a:rPr lang="en-US" altLang="zh-CN" sz="2000" dirty="0"/>
              <a:t>the manager to kick out certain peer</a:t>
            </a:r>
          </a:p>
          <a:p>
            <a:pPr lvl="1" eaLnBrk="1" hangingPunct="1">
              <a:lnSpc>
                <a:spcPct val="90000"/>
              </a:lnSpc>
            </a:pPr>
            <a:r>
              <a:rPr lang="en-US" altLang="zh-CN" sz="2000" dirty="0" smtClean="0"/>
              <a:t>Allow </a:t>
            </a:r>
            <a:r>
              <a:rPr lang="en-US" altLang="zh-CN" sz="2000" dirty="0"/>
              <a:t>the manager to close the application, and all peers get notified</a:t>
            </a:r>
          </a:p>
          <a:p>
            <a:pPr marL="457200" lvl="1" indent="0">
              <a:buNone/>
            </a:pPr>
            <a:endParaRPr lang="en-US" dirty="0"/>
          </a:p>
        </p:txBody>
      </p:sp>
    </p:spTree>
    <p:extLst>
      <p:ext uri="{BB962C8B-B14F-4D97-AF65-F5344CB8AC3E}">
        <p14:creationId xmlns:p14="http://schemas.microsoft.com/office/powerpoint/2010/main" val="40531215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a:xfrm>
            <a:off x="609600" y="1600200"/>
            <a:ext cx="8305800" cy="4456113"/>
          </a:xfrm>
        </p:spPr>
        <p:txBody>
          <a:bodyPr/>
          <a:lstStyle/>
          <a:p>
            <a:r>
              <a:rPr lang="en-US" dirty="0" smtClean="0"/>
              <a:t>Phases 3 (Final – Milestone 2) </a:t>
            </a:r>
          </a:p>
          <a:p>
            <a:pPr lvl="1"/>
            <a:r>
              <a:rPr lang="en-US" dirty="0" smtClean="0"/>
              <a:t>Integrate the whiteboard with the user management skeleton (phases 1 and 2)</a:t>
            </a:r>
          </a:p>
          <a:p>
            <a:pPr lvl="1" eaLnBrk="1" hangingPunct="1">
              <a:lnSpc>
                <a:spcPct val="90000"/>
              </a:lnSpc>
            </a:pPr>
            <a:r>
              <a:rPr lang="en-US" altLang="zh-CN" dirty="0">
                <a:latin typeface="Arial" charset="0"/>
                <a:ea typeface="宋体" charset="0"/>
              </a:rPr>
              <a:t>Design issues:</a:t>
            </a:r>
          </a:p>
          <a:p>
            <a:pPr lvl="2" eaLnBrk="1" hangingPunct="1">
              <a:lnSpc>
                <a:spcPct val="90000"/>
              </a:lnSpc>
            </a:pPr>
            <a:r>
              <a:rPr lang="en-US" altLang="zh-CN" dirty="0">
                <a:latin typeface="Arial" charset="0"/>
                <a:ea typeface="宋体" charset="0"/>
              </a:rPr>
              <a:t>What communication mechanism will be used?</a:t>
            </a:r>
          </a:p>
          <a:p>
            <a:pPr lvl="3" eaLnBrk="1" hangingPunct="1">
              <a:lnSpc>
                <a:spcPct val="90000"/>
              </a:lnSpc>
            </a:pPr>
            <a:r>
              <a:rPr lang="en-US" altLang="zh-CN" dirty="0">
                <a:latin typeface="Arial" charset="0"/>
                <a:ea typeface="宋体" charset="0"/>
              </a:rPr>
              <a:t>Socket, RMI</a:t>
            </a:r>
            <a:r>
              <a:rPr lang="en-US" altLang="zh-CN" dirty="0" smtClean="0">
                <a:latin typeface="Arial" charset="0"/>
                <a:ea typeface="宋体" charset="0"/>
              </a:rPr>
              <a:t>, or </a:t>
            </a:r>
            <a:r>
              <a:rPr lang="en-US" altLang="zh-CN" dirty="0">
                <a:latin typeface="Arial" charset="0"/>
                <a:ea typeface="宋体" charset="0"/>
              </a:rPr>
              <a:t>Web service, whatever you like</a:t>
            </a:r>
          </a:p>
          <a:p>
            <a:pPr lvl="2" eaLnBrk="1" hangingPunct="1">
              <a:lnSpc>
                <a:spcPct val="90000"/>
              </a:lnSpc>
            </a:pPr>
            <a:r>
              <a:rPr lang="en-US" altLang="zh-CN" dirty="0">
                <a:latin typeface="Arial" charset="0"/>
                <a:ea typeface="宋体" charset="0"/>
              </a:rPr>
              <a:t>How to propagate the modification from one peer to other peers?</a:t>
            </a:r>
          </a:p>
          <a:p>
            <a:pPr lvl="3" eaLnBrk="1" hangingPunct="1">
              <a:lnSpc>
                <a:spcPct val="90000"/>
              </a:lnSpc>
            </a:pPr>
            <a:r>
              <a:rPr lang="en-US" altLang="zh-CN" dirty="0">
                <a:latin typeface="Arial" charset="0"/>
                <a:ea typeface="宋体" charset="0"/>
              </a:rPr>
              <a:t>May need an event-based mechanism</a:t>
            </a:r>
          </a:p>
          <a:p>
            <a:pPr lvl="2" eaLnBrk="1" hangingPunct="1">
              <a:lnSpc>
                <a:spcPct val="90000"/>
              </a:lnSpc>
            </a:pPr>
            <a:r>
              <a:rPr lang="en-US" altLang="zh-CN" dirty="0">
                <a:latin typeface="Arial" charset="0"/>
                <a:ea typeface="宋体" charset="0"/>
              </a:rPr>
              <a:t>How many threads do we need per peer?</a:t>
            </a:r>
          </a:p>
          <a:p>
            <a:pPr lvl="3" eaLnBrk="1" hangingPunct="1">
              <a:lnSpc>
                <a:spcPct val="90000"/>
              </a:lnSpc>
            </a:pPr>
            <a:r>
              <a:rPr lang="en-US" altLang="zh-CN" dirty="0">
                <a:latin typeface="Arial" charset="0"/>
                <a:ea typeface="宋体" charset="0"/>
              </a:rPr>
              <a:t>At least one for drawing, one for </a:t>
            </a:r>
            <a:r>
              <a:rPr lang="en-US" altLang="zh-CN" dirty="0" smtClean="0">
                <a:latin typeface="Arial" charset="0"/>
                <a:ea typeface="宋体" charset="0"/>
              </a:rPr>
              <a:t>messaging</a:t>
            </a:r>
            <a:endParaRPr lang="en-US" altLang="zh-CN" dirty="0">
              <a:latin typeface="Arial" charset="0"/>
              <a:ea typeface="宋体" charset="0"/>
            </a:endParaRPr>
          </a:p>
        </p:txBody>
      </p:sp>
    </p:spTree>
    <p:extLst>
      <p:ext uri="{BB962C8B-B14F-4D97-AF65-F5344CB8AC3E}">
        <p14:creationId xmlns:p14="http://schemas.microsoft.com/office/powerpoint/2010/main" val="29337996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and Deadlines</a:t>
            </a:r>
            <a:endParaRPr lang="en-US" dirty="0"/>
          </a:p>
        </p:txBody>
      </p:sp>
      <p:sp>
        <p:nvSpPr>
          <p:cNvPr id="3" name="Content Placeholder 2"/>
          <p:cNvSpPr>
            <a:spLocks noGrp="1"/>
          </p:cNvSpPr>
          <p:nvPr>
            <p:ph idx="1"/>
          </p:nvPr>
        </p:nvSpPr>
        <p:spPr/>
        <p:txBody>
          <a:bodyPr/>
          <a:lstStyle/>
          <a:p>
            <a:r>
              <a:rPr lang="en-US" dirty="0" smtClean="0"/>
              <a:t>There are </a:t>
            </a:r>
            <a:r>
              <a:rPr lang="en-US" b="1" dirty="0" smtClean="0"/>
              <a:t>two deadlines </a:t>
            </a:r>
            <a:r>
              <a:rPr lang="en-US" dirty="0" smtClean="0"/>
              <a:t>for this assignment:</a:t>
            </a:r>
          </a:p>
          <a:p>
            <a:pPr lvl="1"/>
            <a:r>
              <a:rPr lang="en-US" dirty="0" smtClean="0"/>
              <a:t>Deadline 1 – Milestone 1 (Progress Review): </a:t>
            </a:r>
            <a:r>
              <a:rPr lang="en-US" b="1" dirty="0" smtClean="0">
                <a:solidFill>
                  <a:srgbClr val="FF0000"/>
                </a:solidFill>
              </a:rPr>
              <a:t>Week 10 (Oct. 7-11) </a:t>
            </a:r>
            <a:r>
              <a:rPr lang="en-US" b="1" dirty="0" smtClean="0"/>
              <a:t>during you own tutorial.</a:t>
            </a:r>
          </a:p>
          <a:p>
            <a:pPr lvl="1"/>
            <a:r>
              <a:rPr lang="en-US" dirty="0" smtClean="0"/>
              <a:t>Deadline 2 – </a:t>
            </a:r>
            <a:r>
              <a:rPr lang="en-US" dirty="0"/>
              <a:t>Milestone </a:t>
            </a:r>
            <a:r>
              <a:rPr lang="en-US" dirty="0" smtClean="0"/>
              <a:t>2 (Final Submission): </a:t>
            </a:r>
            <a:r>
              <a:rPr lang="en-US" b="1" dirty="0" smtClean="0">
                <a:solidFill>
                  <a:srgbClr val="FF0000"/>
                </a:solidFill>
              </a:rPr>
              <a:t>Week 12, Friday (Oct 25) at 5:00pm</a:t>
            </a:r>
            <a:r>
              <a:rPr lang="en-US" b="1" dirty="0" smtClean="0"/>
              <a:t>.</a:t>
            </a:r>
          </a:p>
          <a:p>
            <a:r>
              <a:rPr lang="en-US" b="1" dirty="0" smtClean="0"/>
              <a:t>This approach ensures that Team members are working together and progressing right from the beginning.</a:t>
            </a:r>
            <a:endParaRPr lang="en-US" b="1" dirty="0"/>
          </a:p>
        </p:txBody>
      </p:sp>
    </p:spTree>
    <p:extLst>
      <p:ext uri="{BB962C8B-B14F-4D97-AF65-F5344CB8AC3E}">
        <p14:creationId xmlns:p14="http://schemas.microsoft.com/office/powerpoint/2010/main" val="188914838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  Progress Review</a:t>
            </a:r>
            <a:endParaRPr lang="en-US" dirty="0"/>
          </a:p>
        </p:txBody>
      </p:sp>
      <p:sp>
        <p:nvSpPr>
          <p:cNvPr id="3" name="Content Placeholder 2"/>
          <p:cNvSpPr>
            <a:spLocks noGrp="1"/>
          </p:cNvSpPr>
          <p:nvPr>
            <p:ph idx="1"/>
          </p:nvPr>
        </p:nvSpPr>
        <p:spPr/>
        <p:txBody>
          <a:bodyPr/>
          <a:lstStyle/>
          <a:p>
            <a:r>
              <a:rPr lang="en-US" sz="2000" dirty="0" smtClean="0"/>
              <a:t>You will have a quick discussion with your tutor and explain the design of your system.</a:t>
            </a:r>
          </a:p>
          <a:p>
            <a:r>
              <a:rPr lang="en-US" sz="2000" dirty="0" smtClean="0"/>
              <a:t>You will show your tutor a demo of the functionality you have already implemented:</a:t>
            </a:r>
          </a:p>
          <a:p>
            <a:pPr lvl="1"/>
            <a:r>
              <a:rPr lang="en-US" sz="1800" dirty="0"/>
              <a:t>Y</a:t>
            </a:r>
            <a:r>
              <a:rPr lang="en-US" sz="1800" dirty="0" smtClean="0"/>
              <a:t>ou should have implemented </a:t>
            </a:r>
            <a:r>
              <a:rPr lang="en-US" sz="1800" dirty="0" smtClean="0">
                <a:solidFill>
                  <a:srgbClr val="FF0000"/>
                </a:solidFill>
              </a:rPr>
              <a:t>at least a single-user </a:t>
            </a:r>
            <a:r>
              <a:rPr lang="en-US" sz="1800" dirty="0" smtClean="0"/>
              <a:t>whiteboard (phase 1) by this time and have a clear design of your system in place. </a:t>
            </a:r>
          </a:p>
          <a:p>
            <a:pPr lvl="1"/>
            <a:r>
              <a:rPr lang="en-US" sz="1800" dirty="0"/>
              <a:t>M</a:t>
            </a:r>
            <a:r>
              <a:rPr lang="en-US" sz="1800" dirty="0" smtClean="0"/>
              <a:t>arks will be given based only on the functionality of phase 1 but </a:t>
            </a:r>
            <a:r>
              <a:rPr lang="en-US" sz="1800" dirty="0" smtClean="0">
                <a:solidFill>
                  <a:srgbClr val="000000"/>
                </a:solidFill>
              </a:rPr>
              <a:t>to maximize your chances of completing on time, you are strongly encouraged to have made more progress by this stage </a:t>
            </a:r>
            <a:r>
              <a:rPr lang="en-US" sz="1800" dirty="0" smtClean="0"/>
              <a:t>(e.g. phase 1 + phase 2) </a:t>
            </a:r>
          </a:p>
          <a:p>
            <a:r>
              <a:rPr lang="en-US" sz="2000" b="1" dirty="0" smtClean="0">
                <a:solidFill>
                  <a:srgbClr val="FF0000"/>
                </a:solidFill>
              </a:rPr>
              <a:t>4 marks </a:t>
            </a:r>
            <a:r>
              <a:rPr lang="en-US" sz="2000" dirty="0" smtClean="0"/>
              <a:t>will be given for demonstrating your progress in phase 1.  They will be given individually, so all team members should attend.</a:t>
            </a:r>
          </a:p>
          <a:p>
            <a:pPr lvl="1"/>
            <a:r>
              <a:rPr lang="en-US" sz="1800" dirty="0" smtClean="0"/>
              <a:t>Requirement A of Phase 1: 2 marks</a:t>
            </a:r>
          </a:p>
          <a:p>
            <a:pPr lvl="1"/>
            <a:r>
              <a:rPr lang="en-US" sz="1800" dirty="0" smtClean="0"/>
              <a:t>Requirement B of Phase 1: 2 mark</a:t>
            </a:r>
          </a:p>
        </p:txBody>
      </p:sp>
    </p:spTree>
    <p:extLst>
      <p:ext uri="{BB962C8B-B14F-4D97-AF65-F5344CB8AC3E}">
        <p14:creationId xmlns:p14="http://schemas.microsoft.com/office/powerpoint/2010/main" val="30015498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a:t>
            </a:r>
            <a:r>
              <a:rPr lang="en-US" dirty="0" smtClean="0"/>
              <a:t>2: </a:t>
            </a:r>
            <a:r>
              <a:rPr lang="en-US" dirty="0"/>
              <a:t>Final </a:t>
            </a:r>
            <a:r>
              <a:rPr lang="en-US" dirty="0" smtClean="0"/>
              <a:t>Submission</a:t>
            </a:r>
            <a:endParaRPr lang="en-US" dirty="0"/>
          </a:p>
        </p:txBody>
      </p:sp>
      <p:sp>
        <p:nvSpPr>
          <p:cNvPr id="3" name="Content Placeholder 2"/>
          <p:cNvSpPr>
            <a:spLocks noGrp="1"/>
          </p:cNvSpPr>
          <p:nvPr>
            <p:ph idx="1"/>
          </p:nvPr>
        </p:nvSpPr>
        <p:spPr>
          <a:xfrm>
            <a:off x="638175" y="1219200"/>
            <a:ext cx="8305800" cy="4456113"/>
          </a:xfrm>
        </p:spPr>
        <p:txBody>
          <a:bodyPr/>
          <a:lstStyle/>
          <a:p>
            <a:r>
              <a:rPr lang="en-US" sz="2400" dirty="0" smtClean="0"/>
              <a:t>Report</a:t>
            </a:r>
          </a:p>
          <a:p>
            <a:pPr lvl="1"/>
            <a:r>
              <a:rPr lang="en-US" sz="2000" dirty="0" smtClean="0"/>
              <a:t>You should write a report that includes the </a:t>
            </a:r>
            <a:r>
              <a:rPr lang="en-US" altLang="zh-CN" sz="2000" dirty="0" smtClean="0">
                <a:latin typeface="Arial" charset="0"/>
                <a:ea typeface="宋体" charset="0"/>
              </a:rPr>
              <a:t>system </a:t>
            </a:r>
            <a:r>
              <a:rPr lang="en-US" altLang="zh-CN" sz="2000" dirty="0">
                <a:latin typeface="Arial" charset="0"/>
                <a:ea typeface="宋体" charset="0"/>
              </a:rPr>
              <a:t>architecture, </a:t>
            </a:r>
            <a:r>
              <a:rPr lang="en-US" altLang="zh-CN" sz="2000" dirty="0" smtClean="0">
                <a:latin typeface="Arial" charset="0"/>
                <a:ea typeface="宋体" charset="0"/>
              </a:rPr>
              <a:t>communication protocols and message formats, </a:t>
            </a:r>
            <a:r>
              <a:rPr lang="en-US" altLang="zh-CN" sz="2000" dirty="0">
                <a:latin typeface="Arial" charset="0"/>
                <a:ea typeface="宋体" charset="0"/>
              </a:rPr>
              <a:t>design </a:t>
            </a:r>
            <a:r>
              <a:rPr lang="en-US" altLang="zh-CN" sz="2000" dirty="0" smtClean="0">
                <a:latin typeface="Arial" charset="0"/>
                <a:ea typeface="宋体" charset="0"/>
              </a:rPr>
              <a:t>diagrams (class and interaction), implementation details, </a:t>
            </a:r>
            <a:r>
              <a:rPr lang="en-US" altLang="zh-CN" sz="2000" dirty="0" smtClean="0">
                <a:latin typeface="Arial" charset="0"/>
                <a:ea typeface="宋体" charset="0"/>
              </a:rPr>
              <a:t>new innovations, and </a:t>
            </a:r>
            <a:r>
              <a:rPr lang="en-US" altLang="zh-CN" sz="2000" u="sng" dirty="0" smtClean="0">
                <a:solidFill>
                  <a:srgbClr val="FF0000"/>
                </a:solidFill>
                <a:latin typeface="Arial" charset="0"/>
                <a:ea typeface="宋体" charset="0"/>
              </a:rPr>
              <a:t>a </a:t>
            </a:r>
            <a:r>
              <a:rPr lang="en-US" altLang="zh-CN" sz="2000" u="sng" dirty="0">
                <a:solidFill>
                  <a:srgbClr val="FF0000"/>
                </a:solidFill>
                <a:latin typeface="Arial" charset="0"/>
                <a:ea typeface="宋体" charset="0"/>
              </a:rPr>
              <a:t>section </a:t>
            </a:r>
            <a:r>
              <a:rPr lang="en-US" altLang="zh-CN" sz="2000" u="sng" dirty="0" smtClean="0">
                <a:solidFill>
                  <a:srgbClr val="FF0000"/>
                </a:solidFill>
                <a:latin typeface="Arial" charset="0"/>
                <a:ea typeface="宋体" charset="0"/>
              </a:rPr>
              <a:t>that outlines the contribution of each member.</a:t>
            </a:r>
          </a:p>
          <a:p>
            <a:pPr marL="457200" lvl="1" indent="0">
              <a:buNone/>
            </a:pPr>
            <a:endParaRPr lang="en-US" dirty="0">
              <a:solidFill>
                <a:srgbClr val="FF0000"/>
              </a:solidFill>
            </a:endParaRPr>
          </a:p>
          <a:p>
            <a:endParaRPr lang="en-US" dirty="0" smtClean="0"/>
          </a:p>
          <a:p>
            <a:endParaRPr lang="en-US" sz="2400" dirty="0" smtClean="0"/>
          </a:p>
          <a:p>
            <a:pPr lvl="1"/>
            <a:r>
              <a:rPr lang="en-AU" sz="2000" dirty="0" smtClean="0">
                <a:solidFill>
                  <a:srgbClr val="FF0000"/>
                </a:solidFill>
              </a:rPr>
              <a:t>Don’t document </a:t>
            </a:r>
            <a:r>
              <a:rPr lang="en-AU" sz="2000" dirty="0">
                <a:solidFill>
                  <a:srgbClr val="FF0000"/>
                </a:solidFill>
              </a:rPr>
              <a:t>anything you haven’t implemented in the report. This is misconduct and will result in severe penalties.</a:t>
            </a:r>
            <a:endParaRPr lang="en-US" sz="2000" dirty="0" smtClean="0">
              <a:solidFill>
                <a:srgbClr val="FF0000"/>
              </a:solidFill>
            </a:endParaRPr>
          </a:p>
          <a:p>
            <a:r>
              <a:rPr lang="en-US" sz="2400" dirty="0" smtClean="0"/>
              <a:t>You </a:t>
            </a:r>
            <a:r>
              <a:rPr lang="en-US" sz="2400" dirty="0"/>
              <a:t>need to submit the following via LMS:</a:t>
            </a:r>
          </a:p>
          <a:p>
            <a:pPr lvl="1"/>
            <a:r>
              <a:rPr lang="en-US" sz="2000" dirty="0"/>
              <a:t>Your report in PDF format </a:t>
            </a:r>
            <a:r>
              <a:rPr lang="en-US" sz="2000" i="1" dirty="0"/>
              <a:t>only</a:t>
            </a:r>
            <a:r>
              <a:rPr lang="en-US" sz="2000" dirty="0"/>
              <a:t>.</a:t>
            </a:r>
            <a:endParaRPr lang="en-AU" sz="2000" dirty="0"/>
          </a:p>
          <a:p>
            <a:pPr lvl="1"/>
            <a:r>
              <a:rPr lang="en-AU" sz="2000" dirty="0"/>
              <a:t>The </a:t>
            </a:r>
            <a:r>
              <a:rPr lang="en-AU" sz="2000" i="1" dirty="0"/>
              <a:t>executable jar</a:t>
            </a:r>
            <a:r>
              <a:rPr lang="en-AU" sz="2000" dirty="0"/>
              <a:t> files used to run your system’s clients/server(s)</a:t>
            </a:r>
          </a:p>
          <a:p>
            <a:pPr lvl="1"/>
            <a:r>
              <a:rPr lang="en-US" sz="2000" dirty="0"/>
              <a:t>Your source files in a .ZIP or .TAR archive </a:t>
            </a:r>
            <a:r>
              <a:rPr lang="en-US" sz="2000" i="1" dirty="0"/>
              <a:t>only</a:t>
            </a:r>
            <a:r>
              <a:rPr lang="en-US" sz="2000" dirty="0"/>
              <a:t>.</a:t>
            </a:r>
          </a:p>
          <a:p>
            <a:pPr lvl="1"/>
            <a:endParaRPr lang="en-US" sz="2000"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0993009"/>
              </p:ext>
            </p:extLst>
          </p:nvPr>
        </p:nvGraphicFramePr>
        <p:xfrm>
          <a:off x="1066800" y="2971800"/>
          <a:ext cx="7467600" cy="1371600"/>
        </p:xfrm>
        <a:graphic>
          <a:graphicData uri="http://schemas.openxmlformats.org/drawingml/2006/table">
            <a:tbl>
              <a:tblPr firstRow="1" bandRow="1">
                <a:tableStyleId>{5C22544A-7EE6-4342-B048-85BDC9FD1C3A}</a:tableStyleId>
              </a:tblPr>
              <a:tblGrid>
                <a:gridCol w="2489200"/>
                <a:gridCol w="2159000"/>
                <a:gridCol w="2819400"/>
              </a:tblGrid>
              <a:tr h="421640">
                <a:tc>
                  <a:txBody>
                    <a:bodyPr/>
                    <a:lstStyle/>
                    <a:p>
                      <a:r>
                        <a:rPr lang="en-US" dirty="0" smtClean="0">
                          <a:solidFill>
                            <a:schemeClr val="tx1"/>
                          </a:solidFill>
                        </a:rPr>
                        <a:t>Name &amp; Std. No.</a:t>
                      </a:r>
                      <a:endParaRPr lang="en-AU" dirty="0">
                        <a:solidFill>
                          <a:schemeClr val="tx1"/>
                        </a:solidFill>
                      </a:endParaRPr>
                    </a:p>
                  </a:txBody>
                  <a:tcPr/>
                </a:tc>
                <a:tc>
                  <a:txBody>
                    <a:bodyPr/>
                    <a:lstStyle/>
                    <a:p>
                      <a:r>
                        <a:rPr lang="en-US" dirty="0" smtClean="0">
                          <a:solidFill>
                            <a:schemeClr val="tx1"/>
                          </a:solidFill>
                        </a:rPr>
                        <a:t>Contribution</a:t>
                      </a:r>
                      <a:r>
                        <a:rPr lang="en-US" baseline="0" dirty="0" smtClean="0">
                          <a:solidFill>
                            <a:schemeClr val="tx1"/>
                          </a:solidFill>
                        </a:rPr>
                        <a:t> area</a:t>
                      </a:r>
                      <a:endParaRPr lang="en-AU" dirty="0">
                        <a:solidFill>
                          <a:schemeClr val="tx1"/>
                        </a:solidFill>
                      </a:endParaRPr>
                    </a:p>
                  </a:txBody>
                  <a:tcPr/>
                </a:tc>
                <a:tc>
                  <a:txBody>
                    <a:bodyPr/>
                    <a:lstStyle/>
                    <a:p>
                      <a:r>
                        <a:rPr lang="en-US" dirty="0" smtClean="0">
                          <a:solidFill>
                            <a:schemeClr val="tx1"/>
                          </a:solidFill>
                        </a:rPr>
                        <a:t>Overall contribution (% out of 100) to Project</a:t>
                      </a:r>
                      <a:endParaRPr lang="en-AU" dirty="0">
                        <a:solidFill>
                          <a:schemeClr val="tx1"/>
                        </a:solidFill>
                      </a:endParaRPr>
                    </a:p>
                  </a:txBody>
                  <a:tcPr/>
                </a:tc>
              </a:tr>
              <a:tr h="317668">
                <a:tc>
                  <a:txBody>
                    <a:bodyPr/>
                    <a:lstStyle/>
                    <a:p>
                      <a:r>
                        <a:rPr lang="en-US" dirty="0" smtClean="0"/>
                        <a:t>..</a:t>
                      </a:r>
                      <a:endParaRPr lang="en-AU" dirty="0"/>
                    </a:p>
                  </a:txBody>
                  <a:tcPr/>
                </a:tc>
                <a:tc>
                  <a:txBody>
                    <a:bodyPr/>
                    <a:lstStyle/>
                    <a:p>
                      <a:r>
                        <a:rPr lang="en-US" dirty="0" smtClean="0"/>
                        <a:t>Describe…</a:t>
                      </a:r>
                      <a:endParaRPr lang="en-AU" dirty="0"/>
                    </a:p>
                  </a:txBody>
                  <a:tcPr/>
                </a:tc>
                <a:tc>
                  <a:txBody>
                    <a:bodyPr/>
                    <a:lstStyle/>
                    <a:p>
                      <a:r>
                        <a:rPr lang="en-US" dirty="0" smtClean="0"/>
                        <a:t>20%? </a:t>
                      </a:r>
                      <a:r>
                        <a:rPr lang="en-US" sz="1600" dirty="0" smtClean="0"/>
                        <a:t>(decide reasonably)</a:t>
                      </a:r>
                      <a:endParaRPr lang="en-AU" dirty="0"/>
                    </a:p>
                  </a:txBody>
                  <a:tcPr/>
                </a:tc>
              </a:tr>
              <a:tr h="243840">
                <a:tc>
                  <a:txBody>
                    <a:bodyPr/>
                    <a:lstStyle/>
                    <a:p>
                      <a:r>
                        <a:rPr lang="en-US" dirty="0" smtClean="0"/>
                        <a:t>…</a:t>
                      </a:r>
                      <a:endParaRPr lang="en-AU" dirty="0"/>
                    </a:p>
                  </a:txBody>
                  <a:tcPr/>
                </a:tc>
                <a:tc>
                  <a:txBody>
                    <a:bodyPr/>
                    <a:lstStyle/>
                    <a:p>
                      <a:endParaRPr lang="en-AU" dirty="0"/>
                    </a:p>
                  </a:txBody>
                  <a:tcPr/>
                </a:tc>
                <a:tc>
                  <a:txBody>
                    <a:bodyPr/>
                    <a:lstStyle/>
                    <a:p>
                      <a:r>
                        <a:rPr lang="en-US" dirty="0" smtClean="0"/>
                        <a:t>15%?</a:t>
                      </a:r>
                      <a:endParaRPr lang="en-AU" dirty="0"/>
                    </a:p>
                  </a:txBody>
                  <a:tcPr/>
                </a:tc>
              </a:tr>
            </a:tbl>
          </a:graphicData>
        </a:graphic>
      </p:graphicFrame>
    </p:spTree>
    <p:extLst>
      <p:ext uri="{BB962C8B-B14F-4D97-AF65-F5344CB8AC3E}">
        <p14:creationId xmlns:p14="http://schemas.microsoft.com/office/powerpoint/2010/main" val="68061252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2: Final </a:t>
            </a:r>
            <a:r>
              <a:rPr lang="en-US" dirty="0" smtClean="0"/>
              <a:t>Submission</a:t>
            </a:r>
            <a:endParaRPr lang="en-US" dirty="0"/>
          </a:p>
        </p:txBody>
      </p:sp>
      <p:sp>
        <p:nvSpPr>
          <p:cNvPr id="3" name="Content Placeholder 2"/>
          <p:cNvSpPr>
            <a:spLocks noGrp="1"/>
          </p:cNvSpPr>
          <p:nvPr>
            <p:ph idx="1"/>
          </p:nvPr>
        </p:nvSpPr>
        <p:spPr/>
        <p:txBody>
          <a:bodyPr/>
          <a:lstStyle/>
          <a:p>
            <a:r>
              <a:rPr lang="en-US" sz="2400" dirty="0"/>
              <a:t>Demonstrations</a:t>
            </a:r>
          </a:p>
          <a:p>
            <a:pPr lvl="1"/>
            <a:r>
              <a:rPr lang="en-US" sz="2000" dirty="0"/>
              <a:t>You will showcase your system and discuss your design choices during the demos (as done for assignment 1). </a:t>
            </a:r>
          </a:p>
          <a:p>
            <a:pPr lvl="1"/>
            <a:r>
              <a:rPr lang="en-US" sz="2000" dirty="0"/>
              <a:t>Dates and venues will be announced closer to the submission date.</a:t>
            </a:r>
          </a:p>
          <a:p>
            <a:pPr lvl="1"/>
            <a:r>
              <a:rPr lang="en-US" sz="2000" dirty="0"/>
              <a:t>You will be required to bring your own laptops and a printed copy of the report. </a:t>
            </a:r>
            <a:endParaRPr lang="en-AU" sz="2000" dirty="0"/>
          </a:p>
          <a:p>
            <a:endParaRPr lang="en-US" dirty="0"/>
          </a:p>
        </p:txBody>
      </p:sp>
    </p:spTree>
    <p:extLst>
      <p:ext uri="{BB962C8B-B14F-4D97-AF65-F5344CB8AC3E}">
        <p14:creationId xmlns:p14="http://schemas.microsoft.com/office/powerpoint/2010/main" val="222610018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Penalties for late submissions of </a:t>
            </a:r>
            <a:r>
              <a:rPr lang="en-AU" dirty="0" smtClean="0"/>
              <a:t>assignments</a:t>
            </a:r>
            <a:endParaRPr lang="en-US" dirty="0"/>
          </a:p>
        </p:txBody>
      </p:sp>
      <p:sp>
        <p:nvSpPr>
          <p:cNvPr id="3" name="Content Placeholder 2"/>
          <p:cNvSpPr>
            <a:spLocks noGrp="1"/>
          </p:cNvSpPr>
          <p:nvPr>
            <p:ph idx="1"/>
          </p:nvPr>
        </p:nvSpPr>
        <p:spPr/>
        <p:txBody>
          <a:bodyPr/>
          <a:lstStyle/>
          <a:p>
            <a:r>
              <a:rPr lang="en-AU" dirty="0" smtClean="0"/>
              <a:t>Assignments </a:t>
            </a:r>
            <a:r>
              <a:rPr lang="en-AU" dirty="0"/>
              <a:t>submitted late will be penalized in the following way:</a:t>
            </a:r>
          </a:p>
          <a:p>
            <a:pPr lvl="1"/>
            <a:r>
              <a:rPr lang="en-AU" dirty="0" smtClean="0"/>
              <a:t>1 </a:t>
            </a:r>
            <a:r>
              <a:rPr lang="en-AU" dirty="0"/>
              <a:t>day late: -1 mark</a:t>
            </a:r>
          </a:p>
          <a:p>
            <a:pPr lvl="1"/>
            <a:r>
              <a:rPr lang="en-AU" dirty="0"/>
              <a:t>2 days late: -3 marks (-1 - 2)</a:t>
            </a:r>
          </a:p>
          <a:p>
            <a:pPr lvl="1"/>
            <a:r>
              <a:rPr lang="en-AU" dirty="0"/>
              <a:t>3 days late: -6 marks (-3 - 3)</a:t>
            </a:r>
          </a:p>
          <a:p>
            <a:pPr lvl="1"/>
            <a:r>
              <a:rPr lang="en-AU" dirty="0"/>
              <a:t>4 days late: -10 marks (-6 - 4)</a:t>
            </a:r>
          </a:p>
          <a:p>
            <a:pPr lvl="1"/>
            <a:r>
              <a:rPr lang="en-AU" dirty="0"/>
              <a:t>etc</a:t>
            </a:r>
            <a:r>
              <a:rPr lang="en-AU" dirty="0" smtClean="0"/>
              <a:t>.</a:t>
            </a:r>
            <a:endParaRPr lang="en-AU" dirty="0"/>
          </a:p>
          <a:p>
            <a:endParaRPr lang="en-US" dirty="0"/>
          </a:p>
        </p:txBody>
      </p:sp>
    </p:spTree>
    <p:extLst>
      <p:ext uri="{BB962C8B-B14F-4D97-AF65-F5344CB8AC3E}">
        <p14:creationId xmlns:p14="http://schemas.microsoft.com/office/powerpoint/2010/main" val="346358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latin typeface="Arial" charset="0"/>
                <a:ea typeface="宋体" charset="0"/>
              </a:rPr>
              <a:t>Distributed Shared White Board</a:t>
            </a:r>
            <a:endParaRPr lang="en-US" dirty="0">
              <a:latin typeface="Arial" charset="0"/>
              <a:ea typeface="宋体" charset="0"/>
            </a:endParaRPr>
          </a:p>
        </p:txBody>
      </p:sp>
      <p:sp>
        <p:nvSpPr>
          <p:cNvPr id="17411" name="Rectangle 3"/>
          <p:cNvSpPr>
            <a:spLocks noGrp="1" noChangeArrowheads="1"/>
          </p:cNvSpPr>
          <p:nvPr>
            <p:ph type="body" idx="1"/>
          </p:nvPr>
        </p:nvSpPr>
        <p:spPr/>
        <p:txBody>
          <a:bodyPr/>
          <a:lstStyle/>
          <a:p>
            <a:pPr eaLnBrk="1" hangingPunct="1">
              <a:lnSpc>
                <a:spcPct val="90000"/>
              </a:lnSpc>
            </a:pPr>
            <a:r>
              <a:rPr lang="en-AU" sz="2100" dirty="0" smtClean="0">
                <a:latin typeface="Arial" charset="0"/>
                <a:ea typeface="宋体" charset="0"/>
              </a:rPr>
              <a:t>In </a:t>
            </a:r>
            <a:r>
              <a:rPr lang="en-AU" sz="2100" dirty="0">
                <a:latin typeface="Arial" charset="0"/>
                <a:ea typeface="宋体" charset="0"/>
              </a:rPr>
              <a:t>these slides, we are offering mainly </a:t>
            </a:r>
            <a:r>
              <a:rPr lang="en-AU" sz="2100" b="1" dirty="0">
                <a:latin typeface="Arial" charset="0"/>
                <a:ea typeface="宋体" charset="0"/>
              </a:rPr>
              <a:t>guidelines</a:t>
            </a:r>
            <a:r>
              <a:rPr lang="en-AU" sz="2100" dirty="0">
                <a:latin typeface="Arial" charset="0"/>
                <a:ea typeface="宋体" charset="0"/>
              </a:rPr>
              <a:t> for satisfactory work, but </a:t>
            </a:r>
            <a:r>
              <a:rPr lang="en-AU" sz="2100" b="1" dirty="0">
                <a:latin typeface="Arial" charset="0"/>
                <a:ea typeface="宋体" charset="0"/>
              </a:rPr>
              <a:t>be innovative and creative</a:t>
            </a:r>
            <a:r>
              <a:rPr lang="en-AU" sz="2100" dirty="0">
                <a:latin typeface="Arial" charset="0"/>
                <a:ea typeface="宋体" charset="0"/>
              </a:rPr>
              <a:t>, which will be valued a lot. </a:t>
            </a:r>
            <a:endParaRPr lang="en-US" sz="2100" dirty="0">
              <a:latin typeface="Arial" charset="0"/>
              <a:ea typeface="宋体" charset="0"/>
            </a:endParaRPr>
          </a:p>
          <a:p>
            <a:pPr eaLnBrk="1" hangingPunct="1">
              <a:lnSpc>
                <a:spcPct val="90000"/>
              </a:lnSpc>
            </a:pPr>
            <a:r>
              <a:rPr lang="en-US" sz="2100" dirty="0">
                <a:latin typeface="Arial" charset="0"/>
                <a:ea typeface="宋体" charset="0"/>
              </a:rPr>
              <a:t>Team Size:</a:t>
            </a:r>
            <a:r>
              <a:rPr lang="en-US" sz="2100" dirty="0">
                <a:solidFill>
                  <a:srgbClr val="FF0000"/>
                </a:solidFill>
                <a:latin typeface="Arial" charset="0"/>
                <a:ea typeface="宋体" charset="0"/>
              </a:rPr>
              <a:t> 4 </a:t>
            </a:r>
            <a:r>
              <a:rPr lang="en-US" sz="2100" dirty="0">
                <a:latin typeface="Arial" charset="0"/>
                <a:ea typeface="宋体" charset="0"/>
              </a:rPr>
              <a:t>(Strongly recommended</a:t>
            </a:r>
            <a:r>
              <a:rPr lang="en-US" sz="2100" dirty="0" smtClean="0">
                <a:latin typeface="Arial" charset="0"/>
                <a:ea typeface="宋体" charset="0"/>
              </a:rPr>
              <a:t>)</a:t>
            </a:r>
          </a:p>
          <a:p>
            <a:pPr lvl="1" eaLnBrk="1" hangingPunct="1">
              <a:lnSpc>
                <a:spcPct val="90000"/>
              </a:lnSpc>
            </a:pPr>
            <a:r>
              <a:rPr lang="en-US" sz="2000" dirty="0" smtClean="0">
                <a:latin typeface="Arial" charset="0"/>
                <a:ea typeface="宋体" charset="0"/>
              </a:rPr>
              <a:t>Note</a:t>
            </a:r>
            <a:r>
              <a:rPr lang="en-US" sz="2000" dirty="0">
                <a:latin typeface="Arial" charset="0"/>
                <a:ea typeface="宋体" charset="0"/>
              </a:rPr>
              <a:t>: Each member contribution will be evaluated and marked accordingly</a:t>
            </a:r>
            <a:r>
              <a:rPr lang="en-US" sz="2000" dirty="0" smtClean="0">
                <a:latin typeface="Arial" charset="0"/>
                <a:ea typeface="宋体" charset="0"/>
              </a:rPr>
              <a:t>.</a:t>
            </a:r>
            <a:endParaRPr lang="en-US" sz="2000" dirty="0">
              <a:latin typeface="Arial" charset="0"/>
              <a:ea typeface="宋体" charset="0"/>
            </a:endParaRPr>
          </a:p>
          <a:p>
            <a:pPr eaLnBrk="1" hangingPunct="1">
              <a:lnSpc>
                <a:spcPct val="90000"/>
              </a:lnSpc>
            </a:pPr>
            <a:r>
              <a:rPr lang="en-AU" sz="2100" dirty="0">
                <a:solidFill>
                  <a:srgbClr val="FF0000"/>
                </a:solidFill>
                <a:latin typeface="Arial" charset="0"/>
                <a:ea typeface="宋体" charset="0"/>
              </a:rPr>
              <a:t>General help: </a:t>
            </a:r>
            <a:r>
              <a:rPr lang="en-AU" sz="2100" dirty="0">
                <a:latin typeface="Arial" charset="0"/>
                <a:ea typeface="宋体" charset="0"/>
              </a:rPr>
              <a:t>Ask </a:t>
            </a:r>
            <a:r>
              <a:rPr lang="en-AU" sz="2100" dirty="0" smtClean="0">
                <a:latin typeface="Arial" charset="0"/>
                <a:ea typeface="宋体" charset="0"/>
              </a:rPr>
              <a:t>tutors during</a:t>
            </a:r>
            <a:r>
              <a:rPr lang="en-AU" sz="2100" dirty="0">
                <a:latin typeface="Arial" charset="0"/>
                <a:ea typeface="宋体" charset="0"/>
              </a:rPr>
              <a:t>/after </a:t>
            </a:r>
            <a:r>
              <a:rPr lang="en-AU" sz="2100" dirty="0" smtClean="0">
                <a:latin typeface="Arial" charset="0"/>
                <a:ea typeface="宋体" charset="0"/>
              </a:rPr>
              <a:t>tutorials in </a:t>
            </a:r>
            <a:r>
              <a:rPr lang="en-AU" sz="2100" dirty="0">
                <a:latin typeface="Arial" charset="0"/>
                <a:ea typeface="宋体" charset="0"/>
              </a:rPr>
              <a:t>person. Also use “Discussion Board” in LMS.</a:t>
            </a:r>
          </a:p>
          <a:p>
            <a:pPr eaLnBrk="1" hangingPunct="1">
              <a:lnSpc>
                <a:spcPct val="90000"/>
              </a:lnSpc>
            </a:pPr>
            <a:r>
              <a:rPr lang="en-AU" sz="2100" dirty="0">
                <a:latin typeface="Arial" charset="0"/>
                <a:ea typeface="宋体" charset="0"/>
              </a:rPr>
              <a:t>Marks Allocated: </a:t>
            </a:r>
            <a:r>
              <a:rPr lang="en-AU" sz="2100" dirty="0" smtClean="0">
                <a:solidFill>
                  <a:srgbClr val="FF0000"/>
                </a:solidFill>
                <a:latin typeface="Arial" charset="0"/>
                <a:ea typeface="宋体" charset="0"/>
              </a:rPr>
              <a:t>25</a:t>
            </a:r>
            <a:endParaRPr lang="en-US" sz="2100" dirty="0">
              <a:solidFill>
                <a:srgbClr val="FF0000"/>
              </a:solidFill>
              <a:latin typeface="Arial" charset="0"/>
              <a:ea typeface="宋体"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Arial" charset="0"/>
                <a:ea typeface="宋体" charset="0"/>
              </a:rPr>
              <a:t>Shared White </a:t>
            </a:r>
            <a:r>
              <a:rPr lang="en-US" dirty="0" smtClean="0">
                <a:latin typeface="Arial" charset="0"/>
                <a:ea typeface="宋体" charset="0"/>
              </a:rPr>
              <a:t>Board</a:t>
            </a:r>
            <a:endParaRPr lang="en-US" dirty="0">
              <a:latin typeface="Arial" charset="0"/>
              <a:ea typeface="宋体" charset="0"/>
            </a:endParaRPr>
          </a:p>
        </p:txBody>
      </p:sp>
      <p:sp>
        <p:nvSpPr>
          <p:cNvPr id="41987" name="Rectangle 3"/>
          <p:cNvSpPr>
            <a:spLocks noGrp="1" noChangeArrowheads="1"/>
          </p:cNvSpPr>
          <p:nvPr>
            <p:ph type="body" idx="1"/>
          </p:nvPr>
        </p:nvSpPr>
        <p:spPr>
          <a:xfrm>
            <a:off x="609600" y="1676400"/>
            <a:ext cx="8305800" cy="4953000"/>
          </a:xfrm>
        </p:spPr>
        <p:txBody>
          <a:bodyPr/>
          <a:lstStyle/>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endParaRPr lang="en-US" sz="1500" dirty="0">
              <a:latin typeface="Arial" charset="0"/>
              <a:ea typeface="宋体" charset="0"/>
            </a:endParaRPr>
          </a:p>
          <a:p>
            <a:pPr eaLnBrk="1" hangingPunct="1">
              <a:lnSpc>
                <a:spcPct val="80000"/>
              </a:lnSpc>
            </a:pPr>
            <a:r>
              <a:rPr lang="en-US" sz="1500" dirty="0" smtClean="0">
                <a:latin typeface="Arial" charset="0"/>
                <a:ea typeface="宋体" charset="0"/>
              </a:rPr>
              <a:t>Shared whiteboards allow multiple users to draw simultaneously on a canvas. There are multiple examples found on the Internet that support a range of features such as freehand drawing with the mouse, drawing lines and shapes such as circles and squares that can be moved and resized, and inserting text. In addition to these features, your implementation should include a simple </a:t>
            </a:r>
            <a:r>
              <a:rPr lang="en-US" sz="1500" dirty="0" smtClean="0">
                <a:solidFill>
                  <a:srgbClr val="FF0000"/>
                </a:solidFill>
                <a:latin typeface="Arial" charset="0"/>
                <a:ea typeface="宋体" charset="0"/>
              </a:rPr>
              <a:t>chat window</a:t>
            </a:r>
            <a:r>
              <a:rPr lang="en-US" sz="1500" dirty="0" smtClean="0">
                <a:latin typeface="Arial" charset="0"/>
                <a:ea typeface="宋体" charset="0"/>
              </a:rPr>
              <a:t>, that allows all the current users of the system to broadcast messages to each other. </a:t>
            </a:r>
            <a:endParaRPr lang="en-US" sz="1500" dirty="0">
              <a:latin typeface="Arial" charset="0"/>
              <a:ea typeface="宋体" charset="0"/>
            </a:endParaRPr>
          </a:p>
        </p:txBody>
      </p:sp>
      <p:pic>
        <p:nvPicPr>
          <p:cNvPr id="41988" name="Picture 5" descr="A shared whiteboard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288" y="1463675"/>
            <a:ext cx="3783012" cy="287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4953000" y="1828800"/>
            <a:ext cx="457200" cy="707886"/>
          </a:xfrm>
          <a:prstGeom prst="rect">
            <a:avLst/>
          </a:prstGeom>
          <a:solidFill>
            <a:schemeClr val="accent1"/>
          </a:solidFill>
        </p:spPr>
        <p:txBody>
          <a:bodyPr wrap="square" rtlCol="0">
            <a:spAutoFit/>
          </a:bodyPr>
          <a:lstStyle/>
          <a:p>
            <a:r>
              <a:rPr lang="en-US" sz="1000" dirty="0" smtClean="0"/>
              <a:t>Chat</a:t>
            </a:r>
          </a:p>
          <a:p>
            <a:r>
              <a:rPr lang="en-US" sz="1000" dirty="0" smtClean="0"/>
              <a:t>..</a:t>
            </a:r>
          </a:p>
          <a:p>
            <a:r>
              <a:rPr lang="en-US" sz="1000" dirty="0" smtClean="0"/>
              <a:t>…</a:t>
            </a:r>
            <a:endParaRPr lang="en-US" sz="1000" dirty="0"/>
          </a:p>
          <a:p>
            <a:endParaRPr lang="en-US" sz="1000" dirty="0"/>
          </a:p>
        </p:txBody>
      </p:sp>
    </p:spTree>
    <p:extLst>
      <p:ext uri="{BB962C8B-B14F-4D97-AF65-F5344CB8AC3E}">
        <p14:creationId xmlns:p14="http://schemas.microsoft.com/office/powerpoint/2010/main" val="4142255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Arial" charset="0"/>
                <a:ea typeface="宋体" charset="0"/>
              </a:rPr>
              <a:t>Distributed White Board</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zh-CN" sz="2100" dirty="0" smtClean="0">
                <a:latin typeface="Arial" charset="0"/>
                <a:ea typeface="宋体" charset="0"/>
              </a:rPr>
              <a:t>Develop a white board that can be shared between multiple users over the network.</a:t>
            </a:r>
          </a:p>
          <a:p>
            <a:pPr eaLnBrk="1" hangingPunct="1">
              <a:lnSpc>
                <a:spcPct val="80000"/>
              </a:lnSpc>
            </a:pPr>
            <a:r>
              <a:rPr lang="en-US" altLang="zh-CN" sz="2100" dirty="0" smtClean="0">
                <a:latin typeface="Arial" charset="0"/>
                <a:ea typeface="宋体" charset="0"/>
              </a:rPr>
              <a:t>The system must be implemented in Java but you can choose the technology (e.g., it can be even </a:t>
            </a:r>
            <a:r>
              <a:rPr lang="en-US" altLang="zh-CN" sz="2100" dirty="0" smtClean="0">
                <a:solidFill>
                  <a:srgbClr val="FF0000"/>
                </a:solidFill>
                <a:latin typeface="Arial" charset="0"/>
                <a:ea typeface="宋体" charset="0"/>
              </a:rPr>
              <a:t>Sockets</a:t>
            </a:r>
            <a:r>
              <a:rPr lang="en-US" altLang="zh-CN" sz="2100" dirty="0" smtClean="0">
                <a:latin typeface="Arial" charset="0"/>
                <a:ea typeface="宋体" charset="0"/>
              </a:rPr>
              <a:t>) you want to use to build your distributed application</a:t>
            </a:r>
            <a:r>
              <a:rPr lang="en-US" altLang="zh-CN" sz="2100" dirty="0">
                <a:latin typeface="Arial" charset="0"/>
                <a:ea typeface="宋体" charset="0"/>
              </a:rPr>
              <a:t>:</a:t>
            </a:r>
            <a:r>
              <a:rPr lang="en-US" altLang="zh-CN" sz="2100" dirty="0" smtClean="0">
                <a:latin typeface="Arial" charset="0"/>
                <a:ea typeface="宋体" charset="0"/>
              </a:rPr>
              <a:t> </a:t>
            </a:r>
          </a:p>
          <a:p>
            <a:pPr lvl="1" eaLnBrk="1" hangingPunct="1">
              <a:lnSpc>
                <a:spcPct val="80000"/>
              </a:lnSpc>
            </a:pPr>
            <a:r>
              <a:rPr lang="en-US" altLang="zh-CN" sz="1700" dirty="0" smtClean="0">
                <a:latin typeface="Arial" charset="0"/>
                <a:ea typeface="宋体" charset="0"/>
              </a:rPr>
              <a:t>Sockets </a:t>
            </a:r>
          </a:p>
          <a:p>
            <a:pPr lvl="2" eaLnBrk="1" hangingPunct="1">
              <a:lnSpc>
                <a:spcPct val="80000"/>
              </a:lnSpc>
            </a:pPr>
            <a:r>
              <a:rPr lang="en-US" altLang="zh-CN" sz="1500" dirty="0" smtClean="0">
                <a:latin typeface="Arial" charset="0"/>
                <a:ea typeface="宋体" charset="0"/>
              </a:rPr>
              <a:t>TCP or UDP?</a:t>
            </a:r>
          </a:p>
          <a:p>
            <a:pPr lvl="2" eaLnBrk="1" hangingPunct="1">
              <a:lnSpc>
                <a:spcPct val="80000"/>
              </a:lnSpc>
            </a:pPr>
            <a:r>
              <a:rPr lang="en-US" altLang="zh-CN" sz="1500" dirty="0" smtClean="0">
                <a:latin typeface="Arial" charset="0"/>
                <a:ea typeface="宋体" charset="0"/>
              </a:rPr>
              <a:t>Message format? (JSON suggested)</a:t>
            </a:r>
          </a:p>
          <a:p>
            <a:pPr lvl="2" eaLnBrk="1" hangingPunct="1">
              <a:lnSpc>
                <a:spcPct val="80000"/>
              </a:lnSpc>
            </a:pPr>
            <a:r>
              <a:rPr lang="en-US" altLang="zh-CN" sz="1500" dirty="0" smtClean="0">
                <a:latin typeface="Arial" charset="0"/>
                <a:ea typeface="宋体" charset="0"/>
              </a:rPr>
              <a:t>Exchange protocol?</a:t>
            </a:r>
          </a:p>
          <a:p>
            <a:pPr lvl="3" eaLnBrk="1" hangingPunct="1">
              <a:lnSpc>
                <a:spcPct val="80000"/>
              </a:lnSpc>
            </a:pPr>
            <a:r>
              <a:rPr lang="en-US" altLang="zh-CN" sz="1100" dirty="0" smtClean="0">
                <a:latin typeface="Arial" charset="0"/>
                <a:ea typeface="宋体" charset="0"/>
              </a:rPr>
              <a:t>E.g., client broadcasts a message with updates to all other clients, other clients reply acknowledging the message.</a:t>
            </a:r>
          </a:p>
          <a:p>
            <a:pPr lvl="1" eaLnBrk="1" hangingPunct="1">
              <a:lnSpc>
                <a:spcPct val="80000"/>
              </a:lnSpc>
            </a:pPr>
            <a:r>
              <a:rPr lang="en-US" altLang="zh-CN" sz="1700" dirty="0" smtClean="0">
                <a:latin typeface="Arial" charset="0"/>
                <a:ea typeface="宋体" charset="0"/>
              </a:rPr>
              <a:t>Java RMI </a:t>
            </a:r>
          </a:p>
          <a:p>
            <a:pPr lvl="2" eaLnBrk="1" hangingPunct="1">
              <a:lnSpc>
                <a:spcPct val="80000"/>
              </a:lnSpc>
            </a:pPr>
            <a:r>
              <a:rPr lang="en-US" altLang="zh-CN" sz="1500" dirty="0" smtClean="0">
                <a:latin typeface="Arial" charset="0"/>
                <a:ea typeface="宋体" charset="0"/>
              </a:rPr>
              <a:t>Remote Objects? </a:t>
            </a:r>
          </a:p>
          <a:p>
            <a:pPr lvl="2" eaLnBrk="1" hangingPunct="1">
              <a:lnSpc>
                <a:spcPct val="80000"/>
              </a:lnSpc>
            </a:pPr>
            <a:r>
              <a:rPr lang="en-US" altLang="zh-CN" sz="1500" dirty="0" smtClean="0">
                <a:latin typeface="Arial" charset="0"/>
                <a:ea typeface="宋体" charset="0"/>
              </a:rPr>
              <a:t>Remote Interface?</a:t>
            </a:r>
          </a:p>
          <a:p>
            <a:pPr lvl="1" eaLnBrk="1" hangingPunct="1">
              <a:lnSpc>
                <a:spcPct val="80000"/>
              </a:lnSpc>
            </a:pPr>
            <a:r>
              <a:rPr lang="en-US" altLang="zh-CN" sz="1900" dirty="0" smtClean="0">
                <a:latin typeface="Arial" charset="0"/>
                <a:ea typeface="宋体" charset="0"/>
              </a:rPr>
              <a:t>Databases for Storage</a:t>
            </a:r>
          </a:p>
          <a:p>
            <a:pPr lvl="1" eaLnBrk="1" hangingPunct="1">
              <a:lnSpc>
                <a:spcPct val="80000"/>
              </a:lnSpc>
            </a:pPr>
            <a:r>
              <a:rPr lang="en-US" altLang="zh-CN" sz="1900" dirty="0" smtClean="0">
                <a:latin typeface="Arial" charset="0"/>
                <a:ea typeface="宋体" charset="0"/>
              </a:rPr>
              <a:t>Please Choose any technology of your choice</a:t>
            </a:r>
          </a:p>
          <a:p>
            <a:pPr lvl="2" eaLnBrk="1" hangingPunct="1">
              <a:lnSpc>
                <a:spcPct val="80000"/>
              </a:lnSpc>
            </a:pPr>
            <a:r>
              <a:rPr lang="en-US" altLang="zh-CN" sz="1700" dirty="0" smtClean="0">
                <a:latin typeface="Arial" charset="0"/>
                <a:ea typeface="宋体" charset="0"/>
              </a:rPr>
              <a:t>All team members need to make sure that can achieve the goal.</a:t>
            </a:r>
            <a:endParaRPr lang="en-US" altLang="zh-CN" sz="1300" dirty="0" smtClean="0">
              <a:latin typeface="Arial" charset="0"/>
              <a:ea typeface="宋体" charset="0"/>
            </a:endParaRPr>
          </a:p>
          <a:p>
            <a:pPr marL="0" indent="0">
              <a:buNone/>
            </a:pPr>
            <a:endParaRPr lang="en-US" dirty="0"/>
          </a:p>
        </p:txBody>
      </p:sp>
    </p:spTree>
    <p:extLst>
      <p:ext uri="{BB962C8B-B14F-4D97-AF65-F5344CB8AC3E}">
        <p14:creationId xmlns:p14="http://schemas.microsoft.com/office/powerpoint/2010/main" val="2931270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zh-CN" sz="2000" dirty="0" smtClean="0">
                <a:latin typeface="Arial" charset="0"/>
                <a:ea typeface="宋体" charset="0"/>
              </a:rPr>
              <a:t>Dealing with concurrency </a:t>
            </a:r>
          </a:p>
          <a:p>
            <a:pPr lvl="1" eaLnBrk="1" hangingPunct="1">
              <a:lnSpc>
                <a:spcPct val="80000"/>
              </a:lnSpc>
            </a:pPr>
            <a:r>
              <a:rPr lang="en-US" altLang="zh-CN" sz="1600" dirty="0" smtClean="0">
                <a:latin typeface="Arial" charset="0"/>
                <a:ea typeface="宋体" charset="0"/>
              </a:rPr>
              <a:t>Regardless of the technology you use, you will have to ensure that access to shared resources is properly handled and that simultaneous actions lead to a reasonable state.</a:t>
            </a:r>
          </a:p>
          <a:p>
            <a:pPr eaLnBrk="1" hangingPunct="1">
              <a:lnSpc>
                <a:spcPct val="80000"/>
              </a:lnSpc>
            </a:pPr>
            <a:r>
              <a:rPr lang="en-US" altLang="zh-CN" sz="2000" dirty="0" smtClean="0">
                <a:latin typeface="Arial" charset="0"/>
                <a:ea typeface="宋体" charset="0"/>
              </a:rPr>
              <a:t>Structuring your application and handling the system state </a:t>
            </a:r>
          </a:p>
          <a:p>
            <a:pPr lvl="1" eaLnBrk="1" hangingPunct="1">
              <a:lnSpc>
                <a:spcPct val="80000"/>
              </a:lnSpc>
            </a:pPr>
            <a:r>
              <a:rPr lang="en-US" altLang="zh-CN" sz="1600" dirty="0" smtClean="0">
                <a:latin typeface="Arial" charset="0"/>
                <a:ea typeface="宋体" charset="0"/>
              </a:rPr>
              <a:t>For example you can have multiple servers that communicate with each other or a single central one that manages all the system state.</a:t>
            </a:r>
          </a:p>
          <a:p>
            <a:pPr eaLnBrk="1" hangingPunct="1">
              <a:lnSpc>
                <a:spcPct val="80000"/>
              </a:lnSpc>
            </a:pPr>
            <a:r>
              <a:rPr lang="en-US" altLang="zh-CN" sz="2000" dirty="0" smtClean="0">
                <a:latin typeface="Arial" charset="0"/>
                <a:ea typeface="宋体" charset="0"/>
              </a:rPr>
              <a:t>Dealing with networked communication </a:t>
            </a:r>
          </a:p>
          <a:p>
            <a:pPr lvl="1" eaLnBrk="1" hangingPunct="1">
              <a:lnSpc>
                <a:spcPct val="80000"/>
              </a:lnSpc>
            </a:pPr>
            <a:r>
              <a:rPr lang="en-US" altLang="zh-CN" sz="1600" dirty="0" smtClean="0">
                <a:latin typeface="Arial" charset="0"/>
                <a:ea typeface="宋体" charset="0"/>
              </a:rPr>
              <a:t>You have to decide when/what messages are sent across the network. </a:t>
            </a:r>
          </a:p>
          <a:p>
            <a:pPr lvl="1" eaLnBrk="1" hangingPunct="1">
              <a:lnSpc>
                <a:spcPct val="80000"/>
              </a:lnSpc>
            </a:pPr>
            <a:r>
              <a:rPr lang="en-US" altLang="zh-CN" sz="1600" dirty="0" smtClean="0">
                <a:latin typeface="Arial" charset="0"/>
                <a:ea typeface="宋体" charset="0"/>
              </a:rPr>
              <a:t>You may have to design an exchange protocol that establishes which messages are sent in which situation and the replies that they should generate. </a:t>
            </a:r>
          </a:p>
          <a:p>
            <a:pPr lvl="1" eaLnBrk="1" hangingPunct="1">
              <a:lnSpc>
                <a:spcPct val="80000"/>
              </a:lnSpc>
            </a:pPr>
            <a:r>
              <a:rPr lang="en-US" altLang="zh-CN" sz="1600" dirty="0" smtClean="0">
                <a:latin typeface="Arial" charset="0"/>
                <a:ea typeface="宋体" charset="0"/>
              </a:rPr>
              <a:t>If you use RMI, then you have to design your remote interface(s) and servants</a:t>
            </a:r>
          </a:p>
          <a:p>
            <a:pPr eaLnBrk="1" hangingPunct="1">
              <a:lnSpc>
                <a:spcPct val="80000"/>
              </a:lnSpc>
            </a:pPr>
            <a:r>
              <a:rPr lang="en-US" altLang="zh-CN" sz="2000" dirty="0" smtClean="0">
                <a:latin typeface="Arial" charset="0"/>
                <a:ea typeface="宋体" charset="0"/>
              </a:rPr>
              <a:t>Implementing the GUI. </a:t>
            </a:r>
          </a:p>
          <a:p>
            <a:pPr lvl="1" eaLnBrk="1" hangingPunct="1">
              <a:lnSpc>
                <a:spcPct val="80000"/>
              </a:lnSpc>
            </a:pPr>
            <a:r>
              <a:rPr lang="en-US" altLang="zh-CN" sz="1600" dirty="0" smtClean="0">
                <a:latin typeface="Arial" charset="0"/>
                <a:ea typeface="宋体" charset="0"/>
              </a:rPr>
              <a:t>The functionality can resemble tools like MS Paint.</a:t>
            </a:r>
          </a:p>
          <a:p>
            <a:pPr lvl="1" eaLnBrk="1" hangingPunct="1">
              <a:lnSpc>
                <a:spcPct val="80000"/>
              </a:lnSpc>
            </a:pPr>
            <a:r>
              <a:rPr lang="en-US" altLang="zh-CN" sz="1600" dirty="0" smtClean="0">
                <a:latin typeface="Arial" charset="0"/>
                <a:ea typeface="宋体" charset="0"/>
              </a:rPr>
              <a:t>You can use any tool/API/library you want.</a:t>
            </a:r>
          </a:p>
          <a:p>
            <a:pPr lvl="1" eaLnBrk="1" hangingPunct="1">
              <a:lnSpc>
                <a:spcPct val="80000"/>
              </a:lnSpc>
            </a:pPr>
            <a:r>
              <a:rPr lang="en-US" altLang="zh-CN" sz="1600" dirty="0">
                <a:latin typeface="Arial" charset="0"/>
                <a:ea typeface="宋体" charset="0"/>
              </a:rPr>
              <a:t>e</a:t>
            </a:r>
            <a:r>
              <a:rPr lang="en-US" altLang="zh-CN" sz="1600" dirty="0" smtClean="0">
                <a:latin typeface="Arial" charset="0"/>
                <a:ea typeface="宋体" charset="0"/>
              </a:rPr>
              <a:t>.g.</a:t>
            </a:r>
            <a:r>
              <a:rPr lang="en-US" altLang="zh-CN" sz="1600" dirty="0">
                <a:latin typeface="Arial" charset="0"/>
                <a:ea typeface="宋体" charset="0"/>
              </a:rPr>
              <a:t>: Java2D drawing package (http://</a:t>
            </a:r>
            <a:r>
              <a:rPr lang="en-US" altLang="zh-CN" sz="1600" dirty="0" err="1">
                <a:latin typeface="Arial" charset="0"/>
                <a:ea typeface="宋体" charset="0"/>
              </a:rPr>
              <a:t>docs.oracle.com</a:t>
            </a:r>
            <a:r>
              <a:rPr lang="en-US" altLang="zh-CN" sz="1600" dirty="0">
                <a:latin typeface="Arial" charset="0"/>
                <a:ea typeface="宋体" charset="0"/>
              </a:rPr>
              <a:t>/</a:t>
            </a:r>
            <a:r>
              <a:rPr lang="en-US" altLang="zh-CN" sz="1600" dirty="0" err="1">
                <a:latin typeface="Arial" charset="0"/>
                <a:ea typeface="宋体" charset="0"/>
              </a:rPr>
              <a:t>javase</a:t>
            </a:r>
            <a:r>
              <a:rPr lang="en-US" altLang="zh-CN" sz="1600" dirty="0">
                <a:latin typeface="Arial" charset="0"/>
                <a:ea typeface="宋体" charset="0"/>
              </a:rPr>
              <a:t>/tutorial/2d/</a:t>
            </a:r>
            <a:r>
              <a:rPr lang="en-US" altLang="zh-CN" sz="1600" dirty="0" err="1" smtClean="0">
                <a:latin typeface="Arial" charset="0"/>
                <a:ea typeface="宋体" charset="0"/>
              </a:rPr>
              <a:t>index.html</a:t>
            </a:r>
            <a:r>
              <a:rPr lang="en-US" altLang="zh-CN" sz="1600" dirty="0" smtClean="0">
                <a:latin typeface="Arial" charset="0"/>
                <a:ea typeface="宋体" charset="0"/>
              </a:rPr>
              <a:t>) </a:t>
            </a:r>
          </a:p>
          <a:p>
            <a:endParaRPr lang="en-US" dirty="0"/>
          </a:p>
        </p:txBody>
      </p:sp>
    </p:spTree>
    <p:extLst>
      <p:ext uri="{BB962C8B-B14F-4D97-AF65-F5344CB8AC3E}">
        <p14:creationId xmlns:p14="http://schemas.microsoft.com/office/powerpoint/2010/main" val="5409083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sz="2400" dirty="0" smtClean="0"/>
              <a:t>Whiteboard</a:t>
            </a:r>
          </a:p>
          <a:p>
            <a:pPr lvl="1"/>
            <a:r>
              <a:rPr lang="en-US" sz="1800" dirty="0" smtClean="0"/>
              <a:t>Multiple users can draw on a shared interactive canvas.</a:t>
            </a:r>
          </a:p>
          <a:p>
            <a:pPr lvl="1"/>
            <a:r>
              <a:rPr lang="en-US" sz="1800" dirty="0" smtClean="0"/>
              <a:t>Your system will support a single whiteboard that is shared between all of the clients. </a:t>
            </a:r>
          </a:p>
          <a:p>
            <a:pPr lvl="1"/>
            <a:r>
              <a:rPr lang="en-US" sz="1800" dirty="0" smtClean="0"/>
              <a:t>GUI Elements:</a:t>
            </a:r>
          </a:p>
          <a:p>
            <a:pPr lvl="2" eaLnBrk="1" hangingPunct="1"/>
            <a:r>
              <a:rPr lang="en-US" altLang="zh-CN" sz="1400" dirty="0"/>
              <a:t>Shapes: at least your white board should support for</a:t>
            </a:r>
            <a:r>
              <a:rPr lang="en-US" altLang="zh-CN" sz="1400" dirty="0">
                <a:solidFill>
                  <a:schemeClr val="hlink"/>
                </a:solidFill>
              </a:rPr>
              <a:t> line</a:t>
            </a:r>
            <a:r>
              <a:rPr lang="en-US" altLang="zh-CN" sz="1400" dirty="0"/>
              <a:t>, </a:t>
            </a:r>
            <a:r>
              <a:rPr lang="en-US" altLang="zh-CN" sz="1400" dirty="0">
                <a:solidFill>
                  <a:schemeClr val="hlink"/>
                </a:solidFill>
              </a:rPr>
              <a:t>circle</a:t>
            </a:r>
            <a:r>
              <a:rPr lang="en-US" altLang="zh-CN" sz="1400" dirty="0"/>
              <a:t>, </a:t>
            </a:r>
            <a:r>
              <a:rPr lang="en-US" altLang="zh-CN" sz="1400" dirty="0">
                <a:solidFill>
                  <a:schemeClr val="hlink"/>
                </a:solidFill>
              </a:rPr>
              <a:t>rectangle</a:t>
            </a:r>
            <a:r>
              <a:rPr lang="en-US" altLang="zh-CN" sz="1400" dirty="0"/>
              <a:t> and </a:t>
            </a:r>
            <a:r>
              <a:rPr lang="en-US" altLang="zh-CN" sz="1400" dirty="0">
                <a:solidFill>
                  <a:schemeClr val="hlink"/>
                </a:solidFill>
              </a:rPr>
              <a:t>oval</a:t>
            </a:r>
            <a:r>
              <a:rPr lang="en-US" altLang="zh-CN" sz="1400" dirty="0"/>
              <a:t>.</a:t>
            </a:r>
          </a:p>
          <a:p>
            <a:pPr lvl="2" eaLnBrk="1" hangingPunct="1"/>
            <a:r>
              <a:rPr lang="en-US" altLang="zh-CN" sz="1400" dirty="0"/>
              <a:t>Free draw and erase must be implemented (it will be more convenient if there are several sizes of eraser)</a:t>
            </a:r>
          </a:p>
          <a:p>
            <a:pPr lvl="2" eaLnBrk="1" hangingPunct="1"/>
            <a:r>
              <a:rPr lang="en-US" altLang="zh-CN" sz="1400" dirty="0"/>
              <a:t>Text inputting must be implemented – allow user to type text everywhere inside the white board</a:t>
            </a:r>
          </a:p>
          <a:p>
            <a:pPr lvl="2" eaLnBrk="1" hangingPunct="1"/>
            <a:r>
              <a:rPr lang="en-US" altLang="zh-CN" sz="1400" dirty="0"/>
              <a:t>User can choose their favorite color to draw the above features. At least 16 colors should be available</a:t>
            </a:r>
          </a:p>
          <a:p>
            <a:pPr lvl="2" eaLnBrk="1" hangingPunct="1"/>
            <a:r>
              <a:rPr lang="en-US" altLang="zh-CN" sz="1400" dirty="0"/>
              <a:t>The new drawing should be always on the top (override the old ones)</a:t>
            </a:r>
          </a:p>
          <a:p>
            <a:pPr lvl="2" eaLnBrk="1" hangingPunct="1"/>
            <a:r>
              <a:rPr lang="en-US" altLang="zh-CN" sz="1400" dirty="0"/>
              <a:t>Chat Window (text based).</a:t>
            </a:r>
          </a:p>
          <a:p>
            <a:pPr lvl="2" eaLnBrk="1" hangingPunct="1"/>
            <a:r>
              <a:rPr lang="en-US" altLang="zh-CN" sz="1400" dirty="0"/>
              <a:t>A “File” menu with </a:t>
            </a:r>
            <a:r>
              <a:rPr lang="en-US" altLang="zh-CN" sz="1400" dirty="0">
                <a:solidFill>
                  <a:schemeClr val="hlink"/>
                </a:solidFill>
              </a:rPr>
              <a:t>new</a:t>
            </a:r>
            <a:r>
              <a:rPr lang="en-US" altLang="zh-CN" sz="1400" dirty="0"/>
              <a:t>, </a:t>
            </a:r>
            <a:r>
              <a:rPr lang="en-US" altLang="zh-CN" sz="1400" dirty="0">
                <a:solidFill>
                  <a:schemeClr val="hlink"/>
                </a:solidFill>
              </a:rPr>
              <a:t>open</a:t>
            </a:r>
            <a:r>
              <a:rPr lang="en-US" altLang="zh-CN" sz="1400" dirty="0"/>
              <a:t>, </a:t>
            </a:r>
            <a:r>
              <a:rPr lang="en-US" altLang="zh-CN" sz="1400" dirty="0">
                <a:solidFill>
                  <a:schemeClr val="hlink"/>
                </a:solidFill>
              </a:rPr>
              <a:t>save</a:t>
            </a:r>
            <a:r>
              <a:rPr lang="en-US" altLang="zh-CN" sz="1400" dirty="0"/>
              <a:t>, </a:t>
            </a:r>
            <a:r>
              <a:rPr lang="en-US" altLang="zh-CN" sz="1400" dirty="0" err="1">
                <a:solidFill>
                  <a:schemeClr val="hlink"/>
                </a:solidFill>
              </a:rPr>
              <a:t>saveAs</a:t>
            </a:r>
            <a:r>
              <a:rPr lang="en-US" altLang="zh-CN" sz="1400" dirty="0"/>
              <a:t> and </a:t>
            </a:r>
            <a:r>
              <a:rPr lang="en-US" altLang="zh-CN" sz="1400" dirty="0">
                <a:solidFill>
                  <a:schemeClr val="hlink"/>
                </a:solidFill>
              </a:rPr>
              <a:t>close</a:t>
            </a:r>
            <a:r>
              <a:rPr lang="en-US" altLang="zh-CN" sz="1400" dirty="0"/>
              <a:t> should be provided </a:t>
            </a:r>
            <a:r>
              <a:rPr lang="en-US" altLang="zh-CN" sz="1400" dirty="0" smtClean="0"/>
              <a:t>(</a:t>
            </a:r>
            <a:r>
              <a:rPr lang="en-US" altLang="zh-CN" sz="1400" dirty="0"/>
              <a:t>o</a:t>
            </a:r>
            <a:r>
              <a:rPr lang="en-US" altLang="zh-CN" sz="1400" dirty="0" smtClean="0"/>
              <a:t>nly </a:t>
            </a:r>
            <a:r>
              <a:rPr lang="en-US" altLang="zh-CN" sz="1400" dirty="0"/>
              <a:t>the manager can control this)</a:t>
            </a:r>
          </a:p>
          <a:p>
            <a:pPr lvl="1"/>
            <a:endParaRPr lang="en-US" sz="2000" dirty="0" smtClean="0"/>
          </a:p>
        </p:txBody>
      </p:sp>
    </p:spTree>
    <p:extLst>
      <p:ext uri="{BB962C8B-B14F-4D97-AF65-F5344CB8AC3E}">
        <p14:creationId xmlns:p14="http://schemas.microsoft.com/office/powerpoint/2010/main" val="17930474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Clients</a:t>
            </a:r>
          </a:p>
          <a:p>
            <a:pPr lvl="1"/>
            <a:r>
              <a:rPr lang="en-US" sz="1600" dirty="0" smtClean="0"/>
              <a:t>Users must provide a username when joining the whiteboard. There should be a way of uniquely identifying users, either by enforcing unique usernames or automatically generating a unique identifier and associating it with each username. </a:t>
            </a:r>
          </a:p>
          <a:p>
            <a:pPr lvl="1"/>
            <a:r>
              <a:rPr lang="en-US" altLang="zh-CN" sz="1600" dirty="0" smtClean="0">
                <a:latin typeface="Arial" charset="0"/>
                <a:ea typeface="宋体" charset="0"/>
              </a:rPr>
              <a:t>All the users should see the same image of the whiteboard and should have the privilege of doing all the drawing operations.</a:t>
            </a:r>
          </a:p>
          <a:p>
            <a:pPr lvl="1"/>
            <a:r>
              <a:rPr lang="en-US" sz="1600" dirty="0" smtClean="0"/>
              <a:t>When displaying a whiteboard, the client user interface should show the usernames of other users who are currently editing the same whiteboard.</a:t>
            </a:r>
          </a:p>
          <a:p>
            <a:pPr lvl="1"/>
            <a:r>
              <a:rPr lang="en-US" altLang="zh-CN" sz="1600" dirty="0">
                <a:latin typeface="Arial" charset="0"/>
                <a:ea typeface="宋体" charset="0"/>
              </a:rPr>
              <a:t>Clients may connect and disconnect at any time. When a new client joins the system the client should obtain the current state of the whiteboard so that the same objects are always displayed to every active client</a:t>
            </a:r>
            <a:r>
              <a:rPr lang="en-US" altLang="zh-CN" sz="1600" dirty="0" smtClean="0">
                <a:latin typeface="Arial" charset="0"/>
                <a:ea typeface="宋体" charset="0"/>
              </a:rPr>
              <a:t>.</a:t>
            </a:r>
          </a:p>
          <a:p>
            <a:pPr lvl="1"/>
            <a:r>
              <a:rPr lang="en-US" altLang="zh-CN" sz="1600" dirty="0" smtClean="0">
                <a:latin typeface="Arial" charset="0"/>
                <a:ea typeface="宋体" charset="0"/>
              </a:rPr>
              <a:t>Only the manager of the whiteboard should be allowed to create a new whiteboard, open a previously saved one, save the current one, and close the application. </a:t>
            </a:r>
            <a:endParaRPr lang="en-US" altLang="zh-CN" sz="1600" dirty="0">
              <a:latin typeface="Arial" charset="0"/>
              <a:ea typeface="宋体" charset="0"/>
            </a:endParaRPr>
          </a:p>
          <a:p>
            <a:pPr lvl="1"/>
            <a:endParaRPr lang="en-US" sz="2000" dirty="0" smtClean="0"/>
          </a:p>
        </p:txBody>
      </p:sp>
    </p:spTree>
    <p:extLst>
      <p:ext uri="{BB962C8B-B14F-4D97-AF65-F5344CB8AC3E}">
        <p14:creationId xmlns:p14="http://schemas.microsoft.com/office/powerpoint/2010/main" val="305156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Users should be able to work on a drawing together in real time, without appreciable delays between making and observing edits.</a:t>
            </a:r>
          </a:p>
          <a:p>
            <a:r>
              <a:rPr lang="en-US" dirty="0" smtClean="0"/>
              <a:t>There is no need to authenticate users that want to access the system.</a:t>
            </a:r>
          </a:p>
          <a:p>
            <a:r>
              <a:rPr lang="en-US" dirty="0" smtClean="0"/>
              <a:t>Important</a:t>
            </a:r>
            <a:r>
              <a:rPr lang="en-US" dirty="0"/>
              <a:t>: y</a:t>
            </a:r>
            <a:r>
              <a:rPr lang="en-US" dirty="0" smtClean="0"/>
              <a:t>ou </a:t>
            </a:r>
            <a:r>
              <a:rPr lang="en-US" dirty="0"/>
              <a:t>are NOT allowed to use </a:t>
            </a:r>
            <a:r>
              <a:rPr lang="en-US" dirty="0" smtClean="0"/>
              <a:t>ANY code </a:t>
            </a:r>
            <a:r>
              <a:rPr lang="en-US" dirty="0"/>
              <a:t>taken from an existing </a:t>
            </a:r>
            <a:r>
              <a:rPr lang="en-US" dirty="0" smtClean="0"/>
              <a:t>shared whiteboard implementation.</a:t>
            </a:r>
          </a:p>
          <a:p>
            <a:endParaRPr lang="en-US" dirty="0"/>
          </a:p>
        </p:txBody>
      </p:sp>
    </p:spTree>
    <p:extLst>
      <p:ext uri="{BB962C8B-B14F-4D97-AF65-F5344CB8AC3E}">
        <p14:creationId xmlns:p14="http://schemas.microsoft.com/office/powerpoint/2010/main" val="25588221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Operational Model</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zh-CN" sz="2000" dirty="0">
                <a:latin typeface="Arial" charset="0"/>
                <a:ea typeface="宋体" charset="0"/>
              </a:rPr>
              <a:t>The first </a:t>
            </a:r>
            <a:r>
              <a:rPr lang="en-US" altLang="zh-CN" sz="2000" dirty="0" smtClean="0">
                <a:latin typeface="Arial" charset="0"/>
                <a:ea typeface="宋体" charset="0"/>
              </a:rPr>
              <a:t>user creates </a:t>
            </a:r>
            <a:r>
              <a:rPr lang="en-US" altLang="zh-CN" sz="2000" dirty="0">
                <a:latin typeface="Arial" charset="0"/>
                <a:ea typeface="宋体" charset="0"/>
              </a:rPr>
              <a:t>a </a:t>
            </a:r>
            <a:r>
              <a:rPr lang="en-US" altLang="zh-CN" sz="2000" dirty="0" smtClean="0">
                <a:latin typeface="Arial" charset="0"/>
                <a:ea typeface="宋体" charset="0"/>
              </a:rPr>
              <a:t>whiteboard and becomes the whiteboard’s manager</a:t>
            </a:r>
            <a:endParaRPr lang="en-US" altLang="zh-CN" sz="2000" dirty="0">
              <a:latin typeface="Arial" charset="0"/>
              <a:ea typeface="宋体" charset="0"/>
            </a:endParaRPr>
          </a:p>
          <a:p>
            <a:pPr lvl="1" eaLnBrk="1" hangingPunct="1">
              <a:lnSpc>
                <a:spcPct val="80000"/>
              </a:lnSpc>
            </a:pPr>
            <a:r>
              <a:rPr lang="en-US" altLang="zh-CN" sz="1800" dirty="0">
                <a:latin typeface="Arial" charset="0"/>
                <a:ea typeface="宋体" charset="0"/>
              </a:rPr>
              <a:t>java </a:t>
            </a:r>
            <a:r>
              <a:rPr lang="en-US" altLang="zh-CN" sz="1800" dirty="0" err="1" smtClean="0">
                <a:latin typeface="Arial" charset="0"/>
                <a:ea typeface="宋体" charset="0"/>
              </a:rPr>
              <a:t>CreateWhiteBoard</a:t>
            </a:r>
            <a:r>
              <a:rPr lang="en-US" altLang="zh-CN" sz="1800" dirty="0" smtClean="0">
                <a:latin typeface="Arial" charset="0"/>
                <a:ea typeface="宋体" charset="0"/>
              </a:rPr>
              <a:t> &lt;</a:t>
            </a:r>
            <a:r>
              <a:rPr lang="en-US" altLang="zh-CN" sz="1800" dirty="0" err="1" smtClean="0">
                <a:latin typeface="Arial" charset="0"/>
                <a:ea typeface="宋体" charset="0"/>
              </a:rPr>
              <a:t>serverIPAddress</a:t>
            </a:r>
            <a:r>
              <a:rPr lang="en-US" altLang="zh-CN" sz="1800" dirty="0" smtClean="0">
                <a:latin typeface="Arial" charset="0"/>
                <a:ea typeface="宋体" charset="0"/>
              </a:rPr>
              <a:t>&gt; &lt;</a:t>
            </a:r>
            <a:r>
              <a:rPr lang="en-US" altLang="zh-CN" sz="1800" dirty="0" err="1" smtClean="0">
                <a:latin typeface="Arial" charset="0"/>
                <a:ea typeface="宋体" charset="0"/>
              </a:rPr>
              <a:t>serverPort</a:t>
            </a:r>
            <a:r>
              <a:rPr lang="en-US" altLang="zh-CN" sz="1800" dirty="0" smtClean="0">
                <a:latin typeface="Arial" charset="0"/>
                <a:ea typeface="宋体" charset="0"/>
              </a:rPr>
              <a:t>&gt; </a:t>
            </a:r>
            <a:r>
              <a:rPr lang="en-US" altLang="zh-CN" sz="1800" dirty="0">
                <a:latin typeface="Arial" charset="0"/>
                <a:ea typeface="宋体" charset="0"/>
              </a:rPr>
              <a:t>username</a:t>
            </a:r>
          </a:p>
          <a:p>
            <a:pPr eaLnBrk="1" hangingPunct="1">
              <a:lnSpc>
                <a:spcPct val="80000"/>
              </a:lnSpc>
            </a:pPr>
            <a:r>
              <a:rPr lang="en-US" altLang="zh-CN" sz="2000" dirty="0">
                <a:latin typeface="Arial" charset="0"/>
                <a:ea typeface="宋体" charset="0"/>
              </a:rPr>
              <a:t>Other </a:t>
            </a:r>
            <a:r>
              <a:rPr lang="en-US" altLang="zh-CN" sz="2000" dirty="0" smtClean="0">
                <a:latin typeface="Arial" charset="0"/>
                <a:ea typeface="宋体" charset="0"/>
              </a:rPr>
              <a:t>users can </a:t>
            </a:r>
            <a:r>
              <a:rPr lang="en-US" altLang="zh-CN" sz="2000" dirty="0">
                <a:latin typeface="Arial" charset="0"/>
                <a:ea typeface="宋体" charset="0"/>
              </a:rPr>
              <a:t>ask </a:t>
            </a:r>
            <a:r>
              <a:rPr lang="en-US" altLang="zh-CN" sz="2000" dirty="0" smtClean="0">
                <a:latin typeface="Arial" charset="0"/>
                <a:ea typeface="宋体" charset="0"/>
              </a:rPr>
              <a:t>to join the whiteboard </a:t>
            </a:r>
            <a:r>
              <a:rPr lang="en-US" altLang="zh-CN" sz="2000" dirty="0">
                <a:latin typeface="Arial" charset="0"/>
                <a:ea typeface="宋体" charset="0"/>
              </a:rPr>
              <a:t>application </a:t>
            </a:r>
            <a:r>
              <a:rPr lang="en-US" altLang="zh-CN" sz="2000" dirty="0" smtClean="0">
                <a:latin typeface="Arial" charset="0"/>
                <a:ea typeface="宋体" charset="0"/>
              </a:rPr>
              <a:t>any </a:t>
            </a:r>
            <a:r>
              <a:rPr lang="en-US" altLang="zh-CN" sz="2000" dirty="0">
                <a:latin typeface="Arial" charset="0"/>
                <a:ea typeface="宋体" charset="0"/>
              </a:rPr>
              <a:t>time by </a:t>
            </a:r>
            <a:r>
              <a:rPr lang="en-US" altLang="zh-CN" sz="2000">
                <a:latin typeface="Arial" charset="0"/>
                <a:ea typeface="宋体" charset="0"/>
              </a:rPr>
              <a:t>inputting </a:t>
            </a:r>
            <a:r>
              <a:rPr lang="en-US" altLang="zh-CN" sz="2000" smtClean="0">
                <a:latin typeface="Arial" charset="0"/>
                <a:ea typeface="宋体" charset="0"/>
              </a:rPr>
              <a:t>server’s </a:t>
            </a:r>
            <a:r>
              <a:rPr lang="en-US" altLang="zh-CN" sz="2000" dirty="0" smtClean="0">
                <a:latin typeface="Arial" charset="0"/>
                <a:ea typeface="宋体" charset="0"/>
              </a:rPr>
              <a:t>IP </a:t>
            </a:r>
            <a:r>
              <a:rPr lang="en-US" altLang="zh-CN" sz="2000" dirty="0">
                <a:latin typeface="Arial" charset="0"/>
                <a:ea typeface="宋体" charset="0"/>
              </a:rPr>
              <a:t>address and port number</a:t>
            </a:r>
          </a:p>
          <a:p>
            <a:pPr lvl="1" eaLnBrk="1" hangingPunct="1">
              <a:lnSpc>
                <a:spcPct val="80000"/>
              </a:lnSpc>
            </a:pPr>
            <a:r>
              <a:rPr lang="en-US" altLang="zh-CN" sz="1800" dirty="0">
                <a:latin typeface="Arial" charset="0"/>
                <a:ea typeface="宋体" charset="0"/>
              </a:rPr>
              <a:t>java </a:t>
            </a:r>
            <a:r>
              <a:rPr lang="en-US" altLang="zh-CN" sz="1800" dirty="0" err="1">
                <a:latin typeface="Arial" charset="0"/>
                <a:ea typeface="宋体" charset="0"/>
              </a:rPr>
              <a:t>JoinWhiteBoard</a:t>
            </a:r>
            <a:r>
              <a:rPr lang="en-US" altLang="zh-CN" sz="1800" dirty="0">
                <a:latin typeface="Arial" charset="0"/>
                <a:ea typeface="宋体" charset="0"/>
              </a:rPr>
              <a:t> &lt;</a:t>
            </a:r>
            <a:r>
              <a:rPr lang="en-US" altLang="zh-CN" sz="1800" dirty="0" err="1">
                <a:latin typeface="Arial" charset="0"/>
                <a:ea typeface="宋体" charset="0"/>
              </a:rPr>
              <a:t>serverIPAddress</a:t>
            </a:r>
            <a:r>
              <a:rPr lang="en-US" altLang="zh-CN" sz="1800" dirty="0">
                <a:latin typeface="Arial" charset="0"/>
                <a:ea typeface="宋体" charset="0"/>
              </a:rPr>
              <a:t>&gt; &lt;</a:t>
            </a:r>
            <a:r>
              <a:rPr lang="en-US" altLang="zh-CN" sz="1800" dirty="0" err="1">
                <a:latin typeface="Arial" charset="0"/>
                <a:ea typeface="宋体" charset="0"/>
              </a:rPr>
              <a:t>serverPort</a:t>
            </a:r>
            <a:r>
              <a:rPr lang="en-US" altLang="zh-CN" sz="1800" dirty="0">
                <a:latin typeface="Arial" charset="0"/>
                <a:ea typeface="宋体" charset="0"/>
              </a:rPr>
              <a:t>&gt;  username</a:t>
            </a:r>
          </a:p>
          <a:p>
            <a:pPr eaLnBrk="1" hangingPunct="1">
              <a:lnSpc>
                <a:spcPct val="80000"/>
              </a:lnSpc>
            </a:pPr>
            <a:r>
              <a:rPr lang="en-US" altLang="zh-CN" sz="2000" dirty="0">
                <a:latin typeface="Arial" charset="0"/>
                <a:ea typeface="宋体" charset="0"/>
              </a:rPr>
              <a:t>A notification will be delivered to the manager if any peer wants to join. The peer can join in only after the manager approves</a:t>
            </a:r>
          </a:p>
          <a:p>
            <a:pPr lvl="1" eaLnBrk="1" hangingPunct="1">
              <a:lnSpc>
                <a:spcPct val="80000"/>
              </a:lnSpc>
            </a:pPr>
            <a:r>
              <a:rPr lang="en-US" altLang="zh-CN" sz="1800" dirty="0">
                <a:latin typeface="Arial" charset="0"/>
                <a:ea typeface="宋体" charset="0"/>
              </a:rPr>
              <a:t>A dialog showing “someone wants to share your whiteboard”.</a:t>
            </a:r>
          </a:p>
          <a:p>
            <a:pPr eaLnBrk="1" hangingPunct="1">
              <a:lnSpc>
                <a:spcPct val="80000"/>
              </a:lnSpc>
            </a:pPr>
            <a:r>
              <a:rPr lang="en-US" altLang="zh-CN" sz="2000" dirty="0" smtClean="0">
                <a:latin typeface="Arial" charset="0"/>
                <a:ea typeface="宋体" charset="0"/>
              </a:rPr>
              <a:t>An </a:t>
            </a:r>
            <a:r>
              <a:rPr lang="en-US" altLang="zh-CN" sz="2000" dirty="0">
                <a:latin typeface="Arial" charset="0"/>
                <a:ea typeface="宋体" charset="0"/>
              </a:rPr>
              <a:t>online peer list should be maintained and displayed </a:t>
            </a:r>
          </a:p>
          <a:p>
            <a:pPr eaLnBrk="1" hangingPunct="1">
              <a:lnSpc>
                <a:spcPct val="80000"/>
              </a:lnSpc>
            </a:pPr>
            <a:r>
              <a:rPr lang="en-US" altLang="zh-CN" sz="2000" dirty="0">
                <a:latin typeface="Arial" charset="0"/>
                <a:ea typeface="宋体" charset="0"/>
              </a:rPr>
              <a:t>All the peers will see the identical image of the whiteboard, as well as have the privilege of doing all the operations (draw and erase)</a:t>
            </a:r>
          </a:p>
          <a:p>
            <a:pPr eaLnBrk="1" hangingPunct="1">
              <a:lnSpc>
                <a:spcPct val="80000"/>
              </a:lnSpc>
            </a:pPr>
            <a:r>
              <a:rPr lang="en-US" altLang="zh-CN" sz="2000" dirty="0">
                <a:latin typeface="Arial" charset="0"/>
                <a:ea typeface="宋体" charset="0"/>
              </a:rPr>
              <a:t>Online peers can choose to leave whenever they want. The manager can kick someone out </a:t>
            </a:r>
            <a:r>
              <a:rPr lang="en-US" altLang="zh-CN" sz="2000" dirty="0" smtClean="0">
                <a:latin typeface="Arial" charset="0"/>
                <a:ea typeface="宋体" charset="0"/>
              </a:rPr>
              <a:t>at any time.</a:t>
            </a:r>
            <a:endParaRPr lang="en-US" altLang="zh-CN" sz="2000" dirty="0">
              <a:latin typeface="Arial" charset="0"/>
              <a:ea typeface="宋体" charset="0"/>
            </a:endParaRPr>
          </a:p>
          <a:p>
            <a:pPr eaLnBrk="1" hangingPunct="1">
              <a:lnSpc>
                <a:spcPct val="80000"/>
              </a:lnSpc>
            </a:pPr>
            <a:r>
              <a:rPr lang="en-US" altLang="zh-CN" sz="2000" dirty="0">
                <a:latin typeface="Arial" charset="0"/>
                <a:ea typeface="宋体" charset="0"/>
              </a:rPr>
              <a:t>When the manager </a:t>
            </a:r>
            <a:r>
              <a:rPr lang="en-US" altLang="zh-CN" sz="2000" dirty="0" smtClean="0">
                <a:latin typeface="Arial" charset="0"/>
                <a:ea typeface="宋体" charset="0"/>
              </a:rPr>
              <a:t>quits, </a:t>
            </a:r>
            <a:r>
              <a:rPr lang="en-US" altLang="zh-CN" sz="2000" dirty="0">
                <a:latin typeface="Arial" charset="0"/>
                <a:ea typeface="宋体" charset="0"/>
              </a:rPr>
              <a:t>the application will be terminated. All the peers will get a message </a:t>
            </a:r>
            <a:r>
              <a:rPr lang="en-US" altLang="zh-CN" sz="2000" dirty="0" smtClean="0">
                <a:latin typeface="Arial" charset="0"/>
                <a:ea typeface="宋体" charset="0"/>
              </a:rPr>
              <a:t>notifying them.</a:t>
            </a:r>
            <a:endParaRPr lang="en-US" altLang="zh-CN" sz="2000" dirty="0">
              <a:latin typeface="Arial" charset="0"/>
              <a:ea typeface="宋体" charset="0"/>
            </a:endParaRPr>
          </a:p>
          <a:p>
            <a:endParaRPr lang="en-US" dirty="0"/>
          </a:p>
        </p:txBody>
      </p:sp>
    </p:spTree>
    <p:extLst>
      <p:ext uri="{BB962C8B-B14F-4D97-AF65-F5344CB8AC3E}">
        <p14:creationId xmlns:p14="http://schemas.microsoft.com/office/powerpoint/2010/main" val="4094456723"/>
      </p:ext>
    </p:extLst>
  </p:cSld>
  <p:clrMapOvr>
    <a:masterClrMapping/>
  </p:clrMapOvr>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1"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1" charset="0"/>
            <a:ea typeface="SimSun"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35359</TotalTime>
  <Words>1723</Words>
  <Application>Microsoft Office PowerPoint</Application>
  <PresentationFormat>On-screen Show (4:3)</PresentationFormat>
  <Paragraphs>163</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SimSun</vt:lpstr>
      <vt:lpstr>SimSun</vt:lpstr>
      <vt:lpstr>Arial</vt:lpstr>
      <vt:lpstr>Tahoma</vt:lpstr>
      <vt:lpstr>Times New Roman</vt:lpstr>
      <vt:lpstr>Wingdings</vt:lpstr>
      <vt:lpstr>Blends</vt:lpstr>
      <vt:lpstr>Assignment 2 – Team Project: Distributed System and Application</vt:lpstr>
      <vt:lpstr>Distributed Shared White Board</vt:lpstr>
      <vt:lpstr>Shared White Board</vt:lpstr>
      <vt:lpstr>Distributed White Board</vt:lpstr>
      <vt:lpstr>Main Challenges</vt:lpstr>
      <vt:lpstr>Requirements</vt:lpstr>
      <vt:lpstr>Requirements</vt:lpstr>
      <vt:lpstr>Requirements</vt:lpstr>
      <vt:lpstr>Proposed Operational Model</vt:lpstr>
      <vt:lpstr>Guidelines</vt:lpstr>
      <vt:lpstr>Guidelines</vt:lpstr>
      <vt:lpstr>Guidelines</vt:lpstr>
      <vt:lpstr>Deliverables and Deadlines</vt:lpstr>
      <vt:lpstr>Milestone 1:  Progress Review</vt:lpstr>
      <vt:lpstr>Milestone 2: Final Submission</vt:lpstr>
      <vt:lpstr>Milestone 2: Final Submission</vt:lpstr>
      <vt:lpstr>Penalties for late submissions of assignments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 meets Economics: A Market Paradigm for Resource Management and Scheduling in P2P/Grid Computing</dc:title>
  <dc:creator>Rajkumar Buyya</dc:creator>
  <cp:lastModifiedBy>Rajkumar Buyya</cp:lastModifiedBy>
  <cp:revision>1568</cp:revision>
  <cp:lastPrinted>2019-09-11T05:36:39Z</cp:lastPrinted>
  <dcterms:modified xsi:type="dcterms:W3CDTF">2019-09-11T09:15:53Z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dbc@npac.syr.edu</vt:lpwstr>
  </property>
  <property fmtid="{D5CDD505-2E9C-101B-9397-08002B2CF9AE}" pid="8" name="HomePage">
    <vt:lpwstr>http://www.npac.syr.edu/projects/pcrc/HPJava/beijing.html</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C:\users\dbc</vt:lpwstr>
  </property>
</Properties>
</file>