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845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45" y="2426970"/>
            <a:ext cx="12192000" cy="155194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73960"/>
            <a:ext cx="9144000" cy="1469390"/>
          </a:xfrm>
        </p:spPr>
        <p:txBody>
          <a:bodyPr anchor="ctr" anchorCtr="0"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地图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世界地图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2" name="Rectangle 1"/>
          <p:cNvSpPr/>
          <p:nvPr/>
        </p:nvSpPr>
        <p:spPr>
          <a:xfrm>
            <a:off x="4349809" y="5157387"/>
            <a:ext cx="2965390" cy="1187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500" dirty="0" smtClean="0"/>
              <a:t>地图</a:t>
            </a:r>
            <a:r>
              <a:rPr lang="en-US" altLang="zh-CN" sz="3500" dirty="0" smtClean="0"/>
              <a:t>1</a:t>
            </a:r>
            <a:endParaRPr lang="zh-CN" altLang="en-US" sz="3500" dirty="0"/>
          </a:p>
        </p:txBody>
      </p:sp>
      <p:sp>
        <p:nvSpPr>
          <p:cNvPr id="7" name="Rectangle 6"/>
          <p:cNvSpPr/>
          <p:nvPr/>
        </p:nvSpPr>
        <p:spPr>
          <a:xfrm>
            <a:off x="1546789" y="1700614"/>
            <a:ext cx="8759440" cy="3396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500" dirty="0" smtClean="0"/>
              <a:t>地图</a:t>
            </a:r>
            <a:r>
              <a:rPr lang="en-US" altLang="zh-CN" sz="3500" dirty="0"/>
              <a:t>2</a:t>
            </a:r>
            <a:endParaRPr lang="zh-CN" altLang="en-US" sz="3500" dirty="0"/>
          </a:p>
        </p:txBody>
      </p:sp>
      <p:sp>
        <p:nvSpPr>
          <p:cNvPr id="3" name="Rectangle 2"/>
          <p:cNvSpPr/>
          <p:nvPr/>
        </p:nvSpPr>
        <p:spPr>
          <a:xfrm>
            <a:off x="5507764" y="5054251"/>
            <a:ext cx="649480" cy="1456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34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地图</a:t>
            </a:r>
            <a:r>
              <a:rPr lang="en-US" altLang="zh-CN" sz="4000" dirty="0" smtClean="0">
                <a:solidFill>
                  <a:schemeClr val="bg1"/>
                </a:solidFill>
              </a:rPr>
              <a:t>1-</a:t>
            </a:r>
            <a:r>
              <a:rPr lang="zh-CN" altLang="en-US" sz="4000" dirty="0" smtClean="0">
                <a:solidFill>
                  <a:schemeClr val="bg1"/>
                </a:solidFill>
              </a:rPr>
              <a:t>房间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地图</a:t>
            </a:r>
            <a:r>
              <a:rPr lang="en-US" altLang="zh-CN" sz="4000" dirty="0" smtClean="0">
                <a:solidFill>
                  <a:schemeClr val="bg1"/>
                </a:solidFill>
              </a:rPr>
              <a:t>2-</a:t>
            </a:r>
            <a:r>
              <a:rPr lang="zh-CN" altLang="en-US" sz="4000" dirty="0">
                <a:solidFill>
                  <a:schemeClr val="bg1"/>
                </a:solidFill>
              </a:rPr>
              <a:t>关卡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</p:spTree>
    <p:extLst>
      <p:ext uri="{BB962C8B-B14F-4D97-AF65-F5344CB8AC3E}">
        <p14:creationId xmlns:p14="http://schemas.microsoft.com/office/powerpoint/2010/main" val="425215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>
                <a:solidFill>
                  <a:schemeClr val="bg1"/>
                </a:solidFill>
              </a:rPr>
              <a:t>标题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</p:spTree>
    <p:extLst>
      <p:ext uri="{BB962C8B-B14F-4D97-AF65-F5344CB8AC3E}">
        <p14:creationId xmlns:p14="http://schemas.microsoft.com/office/powerpoint/2010/main" val="252878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>
                <a:solidFill>
                  <a:schemeClr val="bg1"/>
                </a:solidFill>
              </a:rPr>
              <a:t>标题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</p:spTree>
    <p:extLst>
      <p:ext uri="{BB962C8B-B14F-4D97-AF65-F5344CB8AC3E}">
        <p14:creationId xmlns:p14="http://schemas.microsoft.com/office/powerpoint/2010/main" val="192552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56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地图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地图&amp;道具</dc:title>
  <dc:creator>Administrator</dc:creator>
  <cp:lastModifiedBy>Administrator</cp:lastModifiedBy>
  <cp:revision>11</cp:revision>
  <dcterms:created xsi:type="dcterms:W3CDTF">2015-05-05T08:02:00Z</dcterms:created>
  <dcterms:modified xsi:type="dcterms:W3CDTF">2017-08-12T10:30:33Z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