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8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89114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换</a:t>
            </a:r>
            <a:r>
              <a:rPr lang="zh-CN" altLang="en-US" sz="4000" dirty="0" smtClean="0">
                <a:solidFill>
                  <a:schemeClr val="bg1"/>
                </a:solidFill>
              </a:rPr>
              <a:t>人系统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35096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角</a:t>
            </a:r>
            <a:r>
              <a:rPr lang="zh-CN" altLang="en-US" sz="4000" dirty="0" smtClean="0">
                <a:solidFill>
                  <a:schemeClr val="bg1"/>
                </a:solidFill>
              </a:rPr>
              <a:t>色日志系统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91087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成就系统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13310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系统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Administrator</dc:creator>
  <cp:lastModifiedBy>Administrator</cp:lastModifiedBy>
  <cp:revision>7</cp:revision>
  <dcterms:created xsi:type="dcterms:W3CDTF">2015-05-05T08:02:00Z</dcterms:created>
  <dcterms:modified xsi:type="dcterms:W3CDTF">2017-08-12T09:59:48Z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