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道具" id="{BFA39A54-6B36-4A95-BFCA-8466DEE44306}">
          <p14:sldIdLst>
            <p14:sldId id="256"/>
          </p14:sldIdLst>
        </p14:section>
        <p14:section name="道具汇总" id="{96C13709-0180-4018-9F59-78CC3A4BBCD6}">
          <p14:sldIdLst>
            <p14:sldId id="258"/>
          </p14:sldIdLst>
        </p14:section>
        <p14:section name="道具详细" id="{B0187F14-6654-43FC-B1E3-BB7FE9066816}">
          <p14:sldIdLst>
            <p14:sldId id="257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7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道具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道具汇总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47738"/>
              </p:ext>
            </p:extLst>
          </p:nvPr>
        </p:nvGraphicFramePr>
        <p:xfrm>
          <a:off x="570230" y="2027169"/>
          <a:ext cx="10708482" cy="350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747"/>
                <a:gridCol w="1784747"/>
                <a:gridCol w="1784747"/>
                <a:gridCol w="1784747"/>
                <a:gridCol w="1784747"/>
                <a:gridCol w="1784747"/>
              </a:tblGrid>
              <a:tr h="502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1-</a:t>
                      </a:r>
                      <a:r>
                        <a:rPr lang="zh-CN" altLang="en-US" dirty="0" smtClean="0"/>
                        <a:t>李硕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2-</a:t>
                      </a:r>
                      <a:r>
                        <a:rPr lang="zh-CN" altLang="en-US" dirty="0" smtClean="0"/>
                        <a:t>汪洵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3-</a:t>
                      </a:r>
                      <a:r>
                        <a:rPr lang="zh-CN" altLang="en-US" dirty="0" smtClean="0"/>
                        <a:t>沈勇良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关卡</a:t>
                      </a:r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00385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4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卡</a:t>
            </a:r>
            <a:r>
              <a:rPr lang="en-US" altLang="zh-CN" sz="4000" dirty="0" smtClean="0">
                <a:solidFill>
                  <a:schemeClr val="bg1"/>
                </a:solidFill>
              </a:rPr>
              <a:t>1-</a:t>
            </a:r>
            <a:r>
              <a:rPr lang="zh-CN" altLang="en-US" sz="4000" dirty="0" smtClean="0">
                <a:solidFill>
                  <a:schemeClr val="bg1"/>
                </a:solidFill>
              </a:rPr>
              <a:t>李硕</a:t>
            </a:r>
            <a:r>
              <a:rPr lang="en-US" altLang="zh-CN" sz="4000" dirty="0" smtClean="0">
                <a:solidFill>
                  <a:schemeClr val="bg1"/>
                </a:solidFill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</a:rPr>
              <a:t>道具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40115"/>
              </p:ext>
            </p:extLst>
          </p:nvPr>
        </p:nvGraphicFramePr>
        <p:xfrm>
          <a:off x="1040686" y="1418597"/>
          <a:ext cx="9633011" cy="486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36"/>
                <a:gridCol w="6924210"/>
                <a:gridCol w="1420565"/>
              </a:tblGrid>
              <a:tr h="399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</a:t>
                      </a:r>
                      <a:r>
                        <a:rPr lang="zh-CN" altLang="en-US" dirty="0" smtClean="0"/>
                        <a:t>具说明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卡</a:t>
            </a:r>
            <a:r>
              <a:rPr lang="en-US" altLang="zh-CN" sz="4000" dirty="0" smtClean="0">
                <a:solidFill>
                  <a:schemeClr val="bg1"/>
                </a:solidFill>
              </a:rPr>
              <a:t>2-</a:t>
            </a:r>
            <a:r>
              <a:rPr lang="zh-CN" altLang="en-US" sz="4000" dirty="0">
                <a:solidFill>
                  <a:schemeClr val="bg1"/>
                </a:solidFill>
              </a:rPr>
              <a:t>汪洵</a:t>
            </a:r>
            <a:r>
              <a:rPr lang="en-US" altLang="zh-CN" sz="4000" dirty="0" smtClean="0">
                <a:solidFill>
                  <a:schemeClr val="bg1"/>
                </a:solidFill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</a:rPr>
              <a:t>道具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40686" y="1418597"/>
          <a:ext cx="9633011" cy="486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36"/>
                <a:gridCol w="6924210"/>
                <a:gridCol w="1420565"/>
              </a:tblGrid>
              <a:tr h="399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</a:t>
                      </a:r>
                      <a:r>
                        <a:rPr lang="zh-CN" altLang="en-US" dirty="0" smtClean="0"/>
                        <a:t>具说明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63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589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卡</a:t>
            </a:r>
            <a:r>
              <a:rPr lang="en-US" altLang="zh-CN" sz="4000" dirty="0" smtClean="0">
                <a:solidFill>
                  <a:schemeClr val="bg1"/>
                </a:solidFill>
              </a:rPr>
              <a:t>3-</a:t>
            </a:r>
            <a:r>
              <a:rPr lang="zh-CN" altLang="en-US" sz="4000" dirty="0">
                <a:solidFill>
                  <a:schemeClr val="bg1"/>
                </a:solidFill>
              </a:rPr>
              <a:t>沈勇良</a:t>
            </a:r>
            <a:r>
              <a:rPr lang="en-US" altLang="zh-CN" sz="4000" dirty="0" smtClean="0">
                <a:solidFill>
                  <a:schemeClr val="bg1"/>
                </a:solidFill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</a:rPr>
              <a:t>道具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40686" y="1418597"/>
          <a:ext cx="9633011" cy="486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36"/>
                <a:gridCol w="6924210"/>
                <a:gridCol w="1420565"/>
              </a:tblGrid>
              <a:tr h="399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</a:t>
                      </a:r>
                      <a:r>
                        <a:rPr lang="zh-CN" altLang="en-US" dirty="0" smtClean="0"/>
                        <a:t>具说明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92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卡</a:t>
            </a:r>
            <a:r>
              <a:rPr lang="en-US" altLang="zh-CN" sz="4000" dirty="0" smtClean="0">
                <a:solidFill>
                  <a:schemeClr val="bg1"/>
                </a:solidFill>
              </a:rPr>
              <a:t>1-</a:t>
            </a:r>
            <a:r>
              <a:rPr lang="zh-CN" altLang="en-US" sz="4000" dirty="0" smtClean="0">
                <a:solidFill>
                  <a:schemeClr val="bg1"/>
                </a:solidFill>
              </a:rPr>
              <a:t>李硕</a:t>
            </a:r>
            <a:r>
              <a:rPr lang="en-US" altLang="zh-CN" sz="4000" dirty="0" smtClean="0">
                <a:solidFill>
                  <a:schemeClr val="bg1"/>
                </a:solidFill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</a:rPr>
              <a:t>道具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40686" y="1418597"/>
          <a:ext cx="9633011" cy="486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36"/>
                <a:gridCol w="6924210"/>
                <a:gridCol w="1420565"/>
              </a:tblGrid>
              <a:tr h="399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</a:t>
                      </a:r>
                      <a:r>
                        <a:rPr lang="zh-CN" altLang="en-US" dirty="0" smtClean="0"/>
                        <a:t>具说明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18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卡</a:t>
            </a:r>
            <a:r>
              <a:rPr lang="en-US" altLang="zh-CN" sz="4000" dirty="0" smtClean="0">
                <a:solidFill>
                  <a:schemeClr val="bg1"/>
                </a:solidFill>
              </a:rPr>
              <a:t>1-</a:t>
            </a:r>
            <a:r>
              <a:rPr lang="zh-CN" altLang="en-US" sz="4000" dirty="0" smtClean="0">
                <a:solidFill>
                  <a:schemeClr val="bg1"/>
                </a:solidFill>
              </a:rPr>
              <a:t>李硕</a:t>
            </a:r>
            <a:r>
              <a:rPr lang="en-US" altLang="zh-CN" sz="4000" dirty="0" smtClean="0">
                <a:solidFill>
                  <a:schemeClr val="bg1"/>
                </a:solidFill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</a:rPr>
              <a:t>道具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40686" y="1418597"/>
          <a:ext cx="9633011" cy="486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36"/>
                <a:gridCol w="6924210"/>
                <a:gridCol w="1420565"/>
              </a:tblGrid>
              <a:tr h="399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</a:t>
                      </a:r>
                      <a:r>
                        <a:rPr lang="zh-CN" altLang="en-US" dirty="0" smtClean="0"/>
                        <a:t>具说明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1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</a:t>
            </a:r>
            <a:r>
              <a:rPr lang="zh-CN" altLang="en-US" sz="4000" dirty="0" smtClean="0">
                <a:solidFill>
                  <a:schemeClr val="bg1"/>
                </a:solidFill>
              </a:rPr>
              <a:t>卡</a:t>
            </a:r>
            <a:r>
              <a:rPr lang="en-US" altLang="zh-CN" sz="4000" dirty="0" smtClean="0">
                <a:solidFill>
                  <a:schemeClr val="bg1"/>
                </a:solidFill>
              </a:rPr>
              <a:t>1-</a:t>
            </a:r>
            <a:r>
              <a:rPr lang="zh-CN" altLang="en-US" sz="4000" dirty="0" smtClean="0">
                <a:solidFill>
                  <a:schemeClr val="bg1"/>
                </a:solidFill>
              </a:rPr>
              <a:t>李硕</a:t>
            </a:r>
            <a:r>
              <a:rPr lang="en-US" altLang="zh-CN" sz="4000" dirty="0" smtClean="0">
                <a:solidFill>
                  <a:schemeClr val="bg1"/>
                </a:solidFill>
              </a:rPr>
              <a:t>-</a:t>
            </a:r>
            <a:r>
              <a:rPr lang="zh-CN" altLang="en-US" sz="4000" dirty="0" smtClean="0">
                <a:solidFill>
                  <a:schemeClr val="bg1"/>
                </a:solidFill>
              </a:rPr>
              <a:t>道具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40686" y="1418597"/>
          <a:ext cx="9633011" cy="486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36"/>
                <a:gridCol w="6924210"/>
                <a:gridCol w="1420565"/>
              </a:tblGrid>
              <a:tr h="3999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道具名称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道</a:t>
                      </a:r>
                      <a:r>
                        <a:rPr lang="zh-CN" altLang="en-US" dirty="0" smtClean="0"/>
                        <a:t>具说明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405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66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道具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关卡2</dc:title>
  <dc:creator>Administrator</dc:creator>
  <cp:lastModifiedBy>Administrator</cp:lastModifiedBy>
  <cp:revision>12</cp:revision>
  <dcterms:created xsi:type="dcterms:W3CDTF">2015-05-05T08:02:00Z</dcterms:created>
  <dcterms:modified xsi:type="dcterms:W3CDTF">2017-08-12T10:17:36Z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