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2" r:id="rId4"/>
    <p:sldId id="26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47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45" y="2426970"/>
            <a:ext cx="12192000" cy="155194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73960"/>
            <a:ext cx="9144000" cy="1469390"/>
          </a:xfrm>
        </p:spPr>
        <p:txBody>
          <a:bodyPr anchor="ctr" anchorCtr="0"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游戏世界观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10419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地点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0230" y="1521151"/>
            <a:ext cx="983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所有的故事发生在一个奇葩的小镇里。小镇的所有房屋都属于包租婆夫妇。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0230" y="2427005"/>
            <a:ext cx="6178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地图：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只有两张地图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地图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：包租婆家里，领任务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地图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：小镇地图，所有故事都发生在这个地图上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45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9647"/>
            <a:ext cx="10419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主线剧情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0230" y="1521151"/>
            <a:ext cx="94431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包租婆会按时去收租，直到有一天包租婆雇佣你帮忙收租，她不再亲自出去了</a:t>
            </a:r>
            <a:r>
              <a:rPr lang="zh-CN" altLang="en-US" dirty="0" smtClean="0"/>
              <a:t>。</a:t>
            </a:r>
            <a:r>
              <a:rPr lang="zh-CN" altLang="en-US" dirty="0" smtClean="0"/>
              <a:t>玩家按着包租婆的要求要求去和这些奇葩</a:t>
            </a:r>
            <a:r>
              <a:rPr lang="en-US" altLang="zh-CN" dirty="0" smtClean="0"/>
              <a:t>NPC</a:t>
            </a:r>
            <a:r>
              <a:rPr lang="zh-CN" altLang="en-US" dirty="0" smtClean="0"/>
              <a:t>收租。随着剧情的深入，玩家逐渐了解到</a:t>
            </a:r>
            <a:r>
              <a:rPr lang="zh-CN" altLang="en-US" dirty="0"/>
              <a:t>每</a:t>
            </a:r>
            <a:r>
              <a:rPr lang="zh-CN" altLang="en-US" dirty="0" smtClean="0"/>
              <a:t>个</a:t>
            </a:r>
            <a:r>
              <a:rPr lang="en-US" altLang="zh-CN" dirty="0" smtClean="0"/>
              <a:t>NPC</a:t>
            </a:r>
            <a:r>
              <a:rPr lang="zh-CN" altLang="en-US" dirty="0" smtClean="0"/>
              <a:t>的故事，同时还会发现一条暗线：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包租婆有老公（包租公），且包租公不见了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包租婆和包租公</a:t>
            </a:r>
            <a:r>
              <a:rPr lang="zh-CN" altLang="en-US" dirty="0"/>
              <a:t>不和（暗示玩家可能是包租婆对其下手）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/>
              <a:t>包租</a:t>
            </a:r>
            <a:r>
              <a:rPr lang="zh-CN" altLang="en-US" dirty="0" smtClean="0"/>
              <a:t>公和女主播有些关系（后来发现有一腿）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包租婆早就死了，现在的包租婆实际上是包租公假扮的</a:t>
            </a:r>
            <a:endParaRPr lang="en-US" altLang="zh-CN" dirty="0" smtClean="0"/>
          </a:p>
          <a:p>
            <a:r>
              <a:rPr lang="zh-CN" altLang="en-US" dirty="0"/>
              <a:t>结</a:t>
            </a:r>
            <a:r>
              <a:rPr lang="zh-CN" altLang="en-US" dirty="0" smtClean="0"/>
              <a:t>局：包租公被发现，想要杀死玩家，玩家利用找到的道具将其杀死。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943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0428" y="429647"/>
            <a:ext cx="10419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包租婆的作用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0230" y="1615154"/>
            <a:ext cx="8932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新手引导，包租婆引导玩家如何玩游戏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领取任务，每次做任务前都要和包租婆对话领取任务，否则不能出门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金钱限制，每次出门前包租婆一定的经费，用光经费，游戏失败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8928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415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游戏世界观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主线剧情</dc:title>
  <dc:creator>Administrator</dc:creator>
  <cp:lastModifiedBy>Administrator</cp:lastModifiedBy>
  <cp:revision>43</cp:revision>
  <dcterms:created xsi:type="dcterms:W3CDTF">2015-05-05T08:02:00Z</dcterms:created>
  <dcterms:modified xsi:type="dcterms:W3CDTF">2017-08-22T14:36:04Z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