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4" r:id="rId4"/>
    <p:sldId id="257" r:id="rId5"/>
    <p:sldId id="261" r:id="rId6"/>
    <p:sldId id="258" r:id="rId7"/>
    <p:sldId id="260" r:id="rId8"/>
    <p:sldId id="265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7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三人开发小组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445" y="2426970"/>
            <a:ext cx="12192000" cy="155194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473960"/>
            <a:ext cx="9144000" cy="1469390"/>
          </a:xfrm>
        </p:spPr>
        <p:txBody>
          <a:bodyPr anchor="ctr" anchorCtr="0"/>
          <a:lstStyle/>
          <a:p>
            <a:r>
              <a:rPr lang="zh-CN" altLang="en-US" b="1" dirty="0">
                <a:solidFill>
                  <a:schemeClr val="bg1"/>
                </a:solidFill>
              </a:rPr>
              <a:t>系统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道具系统*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丰富游戏内容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4193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提升玩家与</a:t>
            </a:r>
            <a:r>
              <a:rPr lang="en-US" altLang="zh-CN"/>
              <a:t>NPC</a:t>
            </a:r>
            <a:r>
              <a:rPr lang="zh-CN" altLang="en-US"/>
              <a:t>的交互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道具系统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道具分类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2790" y="195643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主动使用型道具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32790" y="2988945"/>
            <a:ext cx="4064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被动使用型道具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000" y="244348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--</a:t>
            </a:r>
            <a:r>
              <a:rPr lang="zh-CN" altLang="en-US" sz="1500"/>
              <a:t>可主动选择是否使用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62000" y="3456940"/>
            <a:ext cx="4845685" cy="32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--</a:t>
            </a:r>
            <a:r>
              <a:rPr lang="zh-CN" altLang="en-US" sz="1500"/>
              <a:t>只能被动使用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交易系统*</a:t>
            </a:r>
            <a:endParaRPr lang="zh-CN" altLang="zh-CN" sz="4000" dirty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1956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增加金钱来源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448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简化道具获取流程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32790" y="2892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明确道具来源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交易系统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6580" y="135763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系统说明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73100" y="178308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100" y="190817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指定</a:t>
            </a:r>
            <a:r>
              <a:rPr lang="en-US" altLang="zh-CN"/>
              <a:t>NPC</a:t>
            </a:r>
            <a:r>
              <a:rPr lang="zh-CN" altLang="en-US"/>
              <a:t>负责交易，玩家可以通过变卖道具获得金钱，也可以通过购买，获得道具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3100" y="2343150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玩家可以与其他</a:t>
            </a:r>
            <a:r>
              <a:rPr lang="en-US" altLang="zh-CN"/>
              <a:t>NPC</a:t>
            </a:r>
            <a:r>
              <a:rPr lang="zh-CN" altLang="en-US"/>
              <a:t>以物换物，交换道具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3100" y="2816225"/>
            <a:ext cx="8677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交易内容不见限于道具，也可以与指定</a:t>
            </a:r>
            <a:r>
              <a:rPr lang="en-US" altLang="zh-CN"/>
              <a:t>NPC</a:t>
            </a:r>
            <a:r>
              <a:rPr lang="zh-CN" altLang="en-US"/>
              <a:t>购买信息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角</a:t>
            </a:r>
            <a:r>
              <a:rPr lang="zh-CN" altLang="en-US" sz="4000" dirty="0" smtClean="0">
                <a:solidFill>
                  <a:schemeClr val="bg1"/>
                </a:solidFill>
              </a:rPr>
              <a:t>色日志系统*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记录角色信息，丰富游戏世界观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90" y="2458085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角色信息提供玩家判断依据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成就系统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62000" y="198564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刺激玩家收集欲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2000" y="2506980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引导玩家探索游戏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2000" y="3028315"/>
            <a:ext cx="371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增加游戏时长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换</a:t>
            </a:r>
            <a:r>
              <a:rPr lang="zh-CN" altLang="en-US" sz="4000" dirty="0" smtClean="0">
                <a:solidFill>
                  <a:schemeClr val="bg1"/>
                </a:solidFill>
              </a:rPr>
              <a:t>人系统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65480" y="1405890"/>
            <a:ext cx="57245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00AE66"/>
                </a:solidFill>
              </a:rPr>
              <a:t>设计目的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62000" y="1831340"/>
            <a:ext cx="409257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32790" y="201422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1.</a:t>
            </a:r>
            <a:r>
              <a:rPr lang="zh-CN" altLang="en-US"/>
              <a:t>避免游戏单调，增加多样化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2789" y="252603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en-US"/>
              <a:t>2.</a:t>
            </a:r>
            <a:r>
              <a:rPr lang="zh-CN" altLang="en-US"/>
              <a:t>尽量复用</a:t>
            </a:r>
            <a:r>
              <a:rPr lang="en-US" altLang="zh-CN"/>
              <a:t>NPC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761999" y="303784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dirty="0" smtClean="0"/>
              <a:t>.</a:t>
            </a:r>
            <a:r>
              <a:rPr lang="zh-CN" altLang="en-US" dirty="0" smtClean="0"/>
              <a:t>后面关卡加入可选角色</a:t>
            </a:r>
            <a:endParaRPr lang="en-US" altLang="zh-CN" dirty="0"/>
          </a:p>
        </p:txBody>
      </p:sp>
      <p:sp>
        <p:nvSpPr>
          <p:cNvPr id="11" name="文本框 6"/>
          <p:cNvSpPr txBox="1"/>
          <p:nvPr/>
        </p:nvSpPr>
        <p:spPr>
          <a:xfrm>
            <a:off x="762000" y="3549650"/>
            <a:ext cx="4044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en-US" dirty="0" smtClean="0"/>
              <a:t>.</a:t>
            </a:r>
            <a:r>
              <a:rPr lang="zh-CN" altLang="en-US" dirty="0" smtClean="0"/>
              <a:t>不同角色对话不同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33375"/>
            <a:ext cx="12192000" cy="900430"/>
          </a:xfrm>
          <a:prstGeom prst="rect">
            <a:avLst/>
          </a:prstGeom>
          <a:solidFill>
            <a:srgbClr val="00A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0230" y="427990"/>
            <a:ext cx="4298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时间系统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10880090" y="6596380"/>
            <a:ext cx="1311910" cy="245110"/>
          </a:xfrm>
        </p:spPr>
        <p:txBody>
          <a:bodyPr/>
          <a:lstStyle/>
          <a:p>
            <a:r>
              <a:rPr lang="zh-CN" altLang="en-US"/>
              <a:t>三人开发小组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742" y="1466987"/>
            <a:ext cx="392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时间越长钱越多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60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380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系统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</dc:title>
  <dc:creator>Administrator</dc:creator>
  <cp:lastModifiedBy>Administrator</cp:lastModifiedBy>
  <cp:revision>43</cp:revision>
  <dcterms:created xsi:type="dcterms:W3CDTF">2015-05-05T08:02:00Z</dcterms:created>
  <dcterms:modified xsi:type="dcterms:W3CDTF">2017-08-20T12:27:22Z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