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0" r:id="rId4"/>
    <p:sldId id="266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</a:rPr>
              <a:t>卡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30" y="142763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欠债人</a:t>
            </a:r>
            <a:r>
              <a:rPr lang="zh-CN" altLang="en-US" dirty="0" smtClean="0"/>
              <a:t>：张辉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0230" y="2254796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</a:t>
            </a:r>
            <a:r>
              <a:rPr lang="zh-CN" altLang="en-US" dirty="0" smtClean="0"/>
              <a:t>：</a:t>
            </a:r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r>
              <a:rPr lang="zh-CN" altLang="en-US" dirty="0" smtClean="0"/>
              <a:t>块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70230" y="2676740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欠款人家当</a:t>
            </a:r>
            <a:r>
              <a:rPr lang="zh-CN" altLang="en-US" dirty="0" smtClean="0"/>
              <a:t>：待补充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230" y="3074567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</a:t>
            </a:r>
            <a:r>
              <a:rPr lang="zh-CN" altLang="en-US" dirty="0" smtClean="0"/>
              <a:t>：将张辉 购买礼物卖掉</a:t>
            </a:r>
            <a:endParaRPr lang="en-US" altLang="zh-CN" dirty="0"/>
          </a:p>
        </p:txBody>
      </p:sp>
      <p:sp>
        <p:nvSpPr>
          <p:cNvPr id="10" name="文本框 2"/>
          <p:cNvSpPr txBox="1"/>
          <p:nvPr/>
        </p:nvSpPr>
        <p:spPr>
          <a:xfrm>
            <a:off x="570230" y="1855937"/>
            <a:ext cx="403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性格：怕老婆，钱都给女朋友</a:t>
            </a:r>
            <a:endParaRPr lang="en-US" altLang="zh-CN" dirty="0"/>
          </a:p>
        </p:txBody>
      </p:sp>
      <p:sp>
        <p:nvSpPr>
          <p:cNvPr id="11" name="文本框 1"/>
          <p:cNvSpPr txBox="1"/>
          <p:nvPr/>
        </p:nvSpPr>
        <p:spPr>
          <a:xfrm>
            <a:off x="2851957" y="142763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职业：程序员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核</a:t>
            </a:r>
            <a:r>
              <a:rPr lang="zh-CN" altLang="en-US" sz="4000" dirty="0" smtClean="0">
                <a:solidFill>
                  <a:schemeClr val="bg1"/>
                </a:solidFill>
              </a:rPr>
              <a:t>心流程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8" name="圆角矩形 4"/>
          <p:cNvSpPr/>
          <p:nvPr/>
        </p:nvSpPr>
        <p:spPr>
          <a:xfrm>
            <a:off x="416406" y="336036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</a:t>
            </a:r>
            <a:r>
              <a:rPr lang="zh-CN" altLang="en-US" dirty="0" smtClean="0"/>
              <a:t>到张辉</a:t>
            </a:r>
            <a:endParaRPr lang="zh-CN" altLang="en-US" dirty="0"/>
          </a:p>
        </p:txBody>
      </p:sp>
      <p:sp>
        <p:nvSpPr>
          <p:cNvPr id="10" name="圆角矩形 4"/>
          <p:cNvSpPr/>
          <p:nvPr/>
        </p:nvSpPr>
        <p:spPr>
          <a:xfrm>
            <a:off x="1860645" y="336036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张辉没</a:t>
            </a:r>
            <a:r>
              <a:rPr lang="zh-CN" altLang="en-US" sz="1000" dirty="0" smtClean="0"/>
              <a:t>钱，钱全部买了一个礼物打算给薇儿</a:t>
            </a:r>
            <a:endParaRPr lang="zh-CN" altLang="en-US" sz="1000" dirty="0"/>
          </a:p>
        </p:txBody>
      </p:sp>
      <p:sp>
        <p:nvSpPr>
          <p:cNvPr id="11" name="圆角矩形 4"/>
          <p:cNvSpPr/>
          <p:nvPr/>
        </p:nvSpPr>
        <p:spPr>
          <a:xfrm>
            <a:off x="3304884" y="336036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得知需要</a:t>
            </a:r>
            <a:r>
              <a:rPr lang="zh-CN" altLang="en-US" sz="1200" dirty="0" smtClean="0"/>
              <a:t>骗到礼物卖掉还钱</a:t>
            </a:r>
            <a:endParaRPr lang="zh-CN" altLang="en-US" sz="1200" dirty="0"/>
          </a:p>
        </p:txBody>
      </p:sp>
      <p:sp>
        <p:nvSpPr>
          <p:cNvPr id="12" name="圆角矩形 4"/>
          <p:cNvSpPr/>
          <p:nvPr/>
        </p:nvSpPr>
        <p:spPr>
          <a:xfrm>
            <a:off x="4714721" y="3374407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调</a:t>
            </a:r>
            <a:r>
              <a:rPr lang="zh-CN" altLang="en-US" sz="1200" dirty="0" smtClean="0"/>
              <a:t>查得知女友与老余有染</a:t>
            </a:r>
            <a:endParaRPr lang="zh-CN" altLang="en-US" sz="1200" dirty="0"/>
          </a:p>
        </p:txBody>
      </p:sp>
      <p:sp>
        <p:nvSpPr>
          <p:cNvPr id="13" name="圆角矩形 4"/>
          <p:cNvSpPr/>
          <p:nvPr/>
        </p:nvSpPr>
        <p:spPr>
          <a:xfrm>
            <a:off x="6158960" y="3374407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找</a:t>
            </a:r>
            <a:r>
              <a:rPr lang="zh-CN" altLang="en-US" sz="1200" dirty="0" smtClean="0"/>
              <a:t>到出轨证据（胸罩）</a:t>
            </a:r>
            <a:endParaRPr lang="zh-CN" altLang="en-US" sz="1200" dirty="0"/>
          </a:p>
        </p:txBody>
      </p:sp>
      <p:sp>
        <p:nvSpPr>
          <p:cNvPr id="14" name="圆角矩形 4"/>
          <p:cNvSpPr/>
          <p:nvPr/>
        </p:nvSpPr>
        <p:spPr>
          <a:xfrm>
            <a:off x="7603199" y="336036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证据交给张辉</a:t>
            </a:r>
            <a:endParaRPr lang="zh-CN" altLang="en-US" sz="1200" dirty="0"/>
          </a:p>
        </p:txBody>
      </p:sp>
      <p:sp>
        <p:nvSpPr>
          <p:cNvPr id="15" name="圆角矩形 4"/>
          <p:cNvSpPr/>
          <p:nvPr/>
        </p:nvSpPr>
        <p:spPr>
          <a:xfrm>
            <a:off x="9013036" y="3374407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张辉愤怒分</a:t>
            </a:r>
            <a:r>
              <a:rPr lang="zh-CN" altLang="en-US" sz="1200" dirty="0" smtClean="0"/>
              <a:t>手将礼物给玩家</a:t>
            </a:r>
            <a:endParaRPr lang="zh-CN" altLang="en-US" sz="1200" dirty="0"/>
          </a:p>
        </p:txBody>
      </p:sp>
      <p:sp>
        <p:nvSpPr>
          <p:cNvPr id="16" name="圆角矩形 4"/>
          <p:cNvSpPr/>
          <p:nvPr/>
        </p:nvSpPr>
        <p:spPr>
          <a:xfrm>
            <a:off x="10491677" y="3360359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卖掉礼物拿回钱 </a:t>
            </a:r>
            <a:endParaRPr lang="zh-CN" altLang="en-US" sz="1200" dirty="0"/>
          </a:p>
        </p:txBody>
      </p:sp>
      <p:cxnSp>
        <p:nvCxnSpPr>
          <p:cNvPr id="3" name="Straight Arrow Connector 2"/>
          <p:cNvCxnSpPr>
            <a:stCxn id="8" idx="3"/>
            <a:endCxn id="10" idx="1"/>
          </p:cNvCxnSpPr>
          <p:nvPr/>
        </p:nvCxnSpPr>
        <p:spPr>
          <a:xfrm>
            <a:off x="1577186" y="3588643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21425" y="3588643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48572" y="3588643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52931" y="3588643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19740" y="3588643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29577" y="3588643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071485" y="3588642"/>
            <a:ext cx="4056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三人开发小组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9660" y="3162690"/>
            <a:ext cx="1065202" cy="4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玩家出门</a:t>
            </a:r>
            <a:endParaRPr lang="zh-CN" altLang="en-US" sz="1400" dirty="0"/>
          </a:p>
        </p:txBody>
      </p:sp>
      <p:cxnSp>
        <p:nvCxnSpPr>
          <p:cNvPr id="10" name="Straight Arrow Connector 9"/>
          <p:cNvCxnSpPr>
            <a:stCxn id="5" idx="3"/>
            <a:endCxn id="38" idx="1"/>
          </p:cNvCxnSpPr>
          <p:nvPr/>
        </p:nvCxnSpPr>
        <p:spPr>
          <a:xfrm>
            <a:off x="1474862" y="3376335"/>
            <a:ext cx="46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23843" y="3376335"/>
            <a:ext cx="42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关卡详细流程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084178" y="3376334"/>
            <a:ext cx="42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944611" y="3162690"/>
            <a:ext cx="1065202" cy="4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找到老余</a:t>
            </a:r>
            <a:endParaRPr lang="zh-CN" alt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944611" y="2655880"/>
            <a:ext cx="1065202" cy="5274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获得张辉信息</a:t>
            </a:r>
            <a:endParaRPr lang="zh-CN" alt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09813" y="3376335"/>
            <a:ext cx="46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450095" y="3162690"/>
            <a:ext cx="1065202" cy="4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找到</a:t>
            </a:r>
            <a:r>
              <a:rPr lang="zh-CN" altLang="en-US" sz="1400" dirty="0"/>
              <a:t>张辉</a:t>
            </a:r>
            <a:endParaRPr lang="zh-CN" alt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3458641" y="1233805"/>
            <a:ext cx="1065202" cy="19495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张辉没钱，按薇儿要求将钱全部买了一个礼物，正打算给薇儿，除非卖掉礼物才能还钱</a:t>
            </a:r>
            <a:endParaRPr lang="zh-CN" alt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4943300" y="3162690"/>
            <a:ext cx="1065202" cy="4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找到</a:t>
            </a:r>
            <a:r>
              <a:rPr lang="zh-CN" altLang="en-US" sz="1400" dirty="0"/>
              <a:t>薇儿</a:t>
            </a:r>
            <a:endParaRPr lang="zh-CN" alt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4954738" y="1764105"/>
            <a:ext cx="1065202" cy="14192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王燕告诉你薇儿和老余有一腿，在老余家附近找到薇儿</a:t>
            </a:r>
            <a:endParaRPr lang="zh-CN" alt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19940" y="3376335"/>
            <a:ext cx="42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439202" y="3162690"/>
            <a:ext cx="1065202" cy="4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找到张辉</a:t>
            </a:r>
            <a:endParaRPr lang="zh-CN" alt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6446270" y="2333000"/>
            <a:ext cx="1065202" cy="8503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张辉不信，除非找到证据</a:t>
            </a:r>
            <a:endParaRPr lang="zh-CN" alt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8004840" y="3162690"/>
            <a:ext cx="1065202" cy="427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找到王燕</a:t>
            </a:r>
            <a:endParaRPr lang="zh-CN" altLang="en-US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544991" y="3376335"/>
            <a:ext cx="42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04840" y="2333000"/>
            <a:ext cx="1065202" cy="8503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建</a:t>
            </a:r>
            <a:r>
              <a:rPr lang="zh-CN" altLang="en-US" sz="1400" dirty="0" smtClean="0"/>
              <a:t>议玩家到老余家里看一看</a:t>
            </a:r>
            <a:endParaRPr lang="zh-CN" altLang="en-US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9518870" y="3162690"/>
            <a:ext cx="1065202" cy="427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找老余家</a:t>
            </a:r>
            <a:endParaRPr lang="zh-CN" alt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9517651" y="2084114"/>
            <a:ext cx="1065202" cy="10991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老余在门口不让进，修电视的人才能进</a:t>
            </a:r>
            <a:endParaRPr lang="zh-CN" altLang="en-US" sz="1400" dirty="0"/>
          </a:p>
        </p:txBody>
      </p:sp>
      <p:cxnSp>
        <p:nvCxnSpPr>
          <p:cNvPr id="56" name="Straight Arrow Connector 55"/>
          <p:cNvCxnSpPr>
            <a:stCxn id="53" idx="2"/>
          </p:cNvCxnSpPr>
          <p:nvPr/>
        </p:nvCxnSpPr>
        <p:spPr>
          <a:xfrm flipH="1">
            <a:off x="10050252" y="3589980"/>
            <a:ext cx="1219" cy="87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9518870" y="4440288"/>
            <a:ext cx="1065202" cy="427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找老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哥</a:t>
            </a:r>
            <a:endParaRPr lang="zh-CN" alt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9517651" y="4867578"/>
            <a:ext cx="1065202" cy="8503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花钱购买衣服</a:t>
            </a:r>
            <a:endParaRPr lang="zh-CN" altLang="en-US" sz="1400" dirty="0"/>
          </a:p>
        </p:txBody>
      </p: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>
            <a:off x="9070042" y="4653933"/>
            <a:ext cx="448828" cy="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8004840" y="4436762"/>
            <a:ext cx="1065202" cy="427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进老余家</a:t>
            </a:r>
            <a:endParaRPr lang="zh-CN" alt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8018976" y="4867578"/>
            <a:ext cx="1065202" cy="5248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找</a:t>
            </a:r>
            <a:r>
              <a:rPr lang="zh-CN" altLang="en-US" sz="1400" dirty="0" smtClean="0"/>
              <a:t>到胸罩</a:t>
            </a:r>
            <a:endParaRPr lang="zh-CN" alt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516442" y="4653933"/>
            <a:ext cx="448828" cy="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439202" y="4436762"/>
            <a:ext cx="1065202" cy="4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找到张辉</a:t>
            </a:r>
            <a:endParaRPr lang="zh-CN" alt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446270" y="4867578"/>
            <a:ext cx="1065202" cy="8503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给张辉胸罩，张辉愤怒将礼物给你</a:t>
            </a:r>
            <a:endParaRPr lang="zh-CN" alt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970589" y="4653933"/>
            <a:ext cx="448828" cy="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893151" y="4436762"/>
            <a:ext cx="1065202" cy="42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找到</a:t>
            </a:r>
            <a:r>
              <a:rPr lang="zh-CN" altLang="en-US" sz="1400" dirty="0"/>
              <a:t>商</a:t>
            </a:r>
            <a:r>
              <a:rPr lang="zh-CN" altLang="en-US" sz="1400" dirty="0" smtClean="0"/>
              <a:t>店卖掉</a:t>
            </a:r>
            <a:endParaRPr lang="zh-CN" alt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890426" y="4867579"/>
            <a:ext cx="1065202" cy="5248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得到钱，结束</a:t>
            </a:r>
            <a:endParaRPr lang="zh-CN" alt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890426" y="5415516"/>
            <a:ext cx="1065202" cy="5564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礼物卖的价钱与张辉欠钱一致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44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</a:t>
            </a:r>
            <a:r>
              <a:rPr lang="en-US" altLang="zh-CN" sz="4000" dirty="0" smtClean="0">
                <a:solidFill>
                  <a:schemeClr val="bg1"/>
                </a:solidFill>
              </a:rPr>
              <a:t>1&amp;2</a:t>
            </a:r>
            <a:r>
              <a:rPr lang="zh-CN" altLang="en-US" sz="4000" dirty="0">
                <a:solidFill>
                  <a:schemeClr val="bg1"/>
                </a:solidFill>
              </a:rPr>
              <a:t>联系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89508"/>
              </p:ext>
            </p:extLst>
          </p:nvPr>
        </p:nvGraphicFramePr>
        <p:xfrm>
          <a:off x="2060133" y="2326277"/>
          <a:ext cx="78444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735"/>
                <a:gridCol w="675608"/>
                <a:gridCol w="2376550"/>
                <a:gridCol w="2376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张辉女友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女主播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胸罩（出轨证据）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胸罩（假扮道具）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胸罩在张辉手中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427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关卡1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143</cp:revision>
  <dcterms:created xsi:type="dcterms:W3CDTF">2015-05-05T08:02:00Z</dcterms:created>
  <dcterms:modified xsi:type="dcterms:W3CDTF">2017-09-03T14:32:31Z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