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关卡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概述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664" y="1504060"/>
            <a:ext cx="877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欠债</a:t>
            </a:r>
            <a:r>
              <a:rPr lang="en-US" altLang="zh-CN" dirty="0" smtClean="0"/>
              <a:t>NPC</a:t>
            </a:r>
            <a:r>
              <a:rPr lang="zh-CN" altLang="en-US" dirty="0" smtClean="0"/>
              <a:t>得了很严重的病，需要 玩家想办法救治，否则</a:t>
            </a:r>
            <a:r>
              <a:rPr lang="en-US" altLang="zh-CN" dirty="0" smtClean="0"/>
              <a:t>NPC</a:t>
            </a:r>
            <a:r>
              <a:rPr lang="zh-CN" altLang="en-US" dirty="0" smtClean="0"/>
              <a:t>死了钱就没有了。玩家救治好</a:t>
            </a:r>
            <a:r>
              <a:rPr lang="en-US" altLang="zh-CN" dirty="0" smtClean="0"/>
              <a:t>NPC</a:t>
            </a:r>
            <a:r>
              <a:rPr lang="zh-CN" altLang="en-US" dirty="0" smtClean="0"/>
              <a:t>后 ，没想到</a:t>
            </a:r>
            <a:r>
              <a:rPr lang="en-US" altLang="zh-CN" dirty="0" smtClean="0"/>
              <a:t>NPC</a:t>
            </a:r>
            <a:r>
              <a:rPr lang="zh-CN" altLang="en-US" dirty="0" smtClean="0"/>
              <a:t>还是不肯还钱，玩家在找解药的过程中发现</a:t>
            </a:r>
            <a:r>
              <a:rPr lang="en-US" altLang="zh-CN" dirty="0" smtClean="0"/>
              <a:t>NPC</a:t>
            </a:r>
            <a:r>
              <a:rPr lang="zh-CN" altLang="en-US" dirty="0" smtClean="0"/>
              <a:t>特别喜欢养老鼠，主角给老鼠投毒，老鼠病重。主角威胁</a:t>
            </a:r>
            <a:r>
              <a:rPr lang="en-US" altLang="zh-CN" dirty="0" smtClean="0"/>
              <a:t>NPC</a:t>
            </a:r>
            <a:r>
              <a:rPr lang="zh-CN" altLang="en-US" dirty="0"/>
              <a:t>，</a:t>
            </a:r>
            <a:r>
              <a:rPr lang="zh-CN" altLang="en-US" dirty="0" smtClean="0"/>
              <a:t>最终成功讨回钱。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156116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323254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298342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134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关卡1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关卡1</dc:title>
  <dc:creator>Administrator</dc:creator>
  <cp:lastModifiedBy>Administrator</cp:lastModifiedBy>
  <cp:revision>13</cp:revision>
  <dcterms:created xsi:type="dcterms:W3CDTF">2015-05-05T08:02:00Z</dcterms:created>
  <dcterms:modified xsi:type="dcterms:W3CDTF">2017-08-13T12:56:53Z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