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9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欠债人</a:t>
            </a:r>
            <a:r>
              <a:rPr lang="en-US" altLang="zh-CN" b="1" dirty="0">
                <a:solidFill>
                  <a:schemeClr val="bg1"/>
                </a:solidFill>
              </a:rPr>
              <a:t>&amp;</a:t>
            </a:r>
            <a:r>
              <a:rPr lang="zh-CN" altLang="en-US" b="1" dirty="0">
                <a:solidFill>
                  <a:schemeClr val="bg1"/>
                </a:solidFill>
              </a:rPr>
              <a:t>还钱方式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参考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61035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rgbClr val="00AE66"/>
                </a:solidFill>
              </a:rPr>
              <a:t>欠债人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cxnSp>
        <p:nvCxnSpPr>
          <p:cNvPr id="10" name="直接连接符 4"/>
          <p:cNvCxnSpPr/>
          <p:nvPr/>
        </p:nvCxnSpPr>
        <p:spPr>
          <a:xfrm flipV="1">
            <a:off x="5778542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6"/>
          <p:cNvSpPr txBox="1"/>
          <p:nvPr/>
        </p:nvSpPr>
        <p:spPr>
          <a:xfrm>
            <a:off x="5778542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00AE66"/>
                </a:solidFill>
              </a:rPr>
              <a:t>还钱方式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1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参考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61035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rgbClr val="00AE66"/>
                </a:solidFill>
              </a:rPr>
              <a:t>欠债人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cxnSp>
        <p:nvCxnSpPr>
          <p:cNvPr id="10" name="直接连接符 4"/>
          <p:cNvCxnSpPr/>
          <p:nvPr/>
        </p:nvCxnSpPr>
        <p:spPr>
          <a:xfrm flipV="1">
            <a:off x="5778542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6"/>
          <p:cNvSpPr txBox="1"/>
          <p:nvPr/>
        </p:nvSpPr>
        <p:spPr>
          <a:xfrm>
            <a:off x="5778542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00AE66"/>
                </a:solidFill>
              </a:rPr>
              <a:t>还钱方式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3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参考</a:t>
            </a:r>
            <a:r>
              <a:rPr lang="en-US" altLang="zh-CN" sz="4000" dirty="0" smtClean="0">
                <a:solidFill>
                  <a:schemeClr val="bg1"/>
                </a:solidFill>
              </a:rPr>
              <a:t>1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61035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rgbClr val="00AE66"/>
                </a:solidFill>
              </a:rPr>
              <a:t>欠债人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cxnSp>
        <p:nvCxnSpPr>
          <p:cNvPr id="10" name="直接连接符 4"/>
          <p:cNvCxnSpPr/>
          <p:nvPr/>
        </p:nvCxnSpPr>
        <p:spPr>
          <a:xfrm flipV="1">
            <a:off x="5778542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6"/>
          <p:cNvSpPr txBox="1"/>
          <p:nvPr/>
        </p:nvSpPr>
        <p:spPr>
          <a:xfrm>
            <a:off x="5778542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00AE66"/>
                </a:solidFill>
              </a:rPr>
              <a:t>还钱方式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035" y="2179178"/>
            <a:ext cx="32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健忘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8542" y="2179178"/>
            <a:ext cx="32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想尽各种办法提醒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参考</a:t>
            </a:r>
            <a:r>
              <a:rPr lang="en-US" altLang="zh-CN" sz="4000" dirty="0" smtClean="0">
                <a:solidFill>
                  <a:schemeClr val="bg1"/>
                </a:solidFill>
              </a:rPr>
              <a:t>2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61035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rgbClr val="00AE66"/>
                </a:solidFill>
              </a:rPr>
              <a:t>欠债人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cxnSp>
        <p:nvCxnSpPr>
          <p:cNvPr id="10" name="直接连接符 4"/>
          <p:cNvCxnSpPr/>
          <p:nvPr/>
        </p:nvCxnSpPr>
        <p:spPr>
          <a:xfrm flipV="1">
            <a:off x="5778542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6"/>
          <p:cNvSpPr txBox="1"/>
          <p:nvPr/>
        </p:nvSpPr>
        <p:spPr>
          <a:xfrm>
            <a:off x="5778542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00AE66"/>
                </a:solidFill>
              </a:rPr>
              <a:t>还钱方式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035" y="2179178"/>
            <a:ext cx="32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</a:t>
            </a:r>
            <a:r>
              <a:rPr lang="zh-CN" altLang="en-US" dirty="0" smtClean="0"/>
              <a:t>赖，抠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8542" y="2179178"/>
            <a:ext cx="32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想尽各种 办法抠出钱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84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参考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61035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rgbClr val="00AE66"/>
                </a:solidFill>
              </a:rPr>
              <a:t>欠债人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cxnSp>
        <p:nvCxnSpPr>
          <p:cNvPr id="10" name="直接连接符 4"/>
          <p:cNvCxnSpPr/>
          <p:nvPr/>
        </p:nvCxnSpPr>
        <p:spPr>
          <a:xfrm flipV="1">
            <a:off x="5778542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6"/>
          <p:cNvSpPr txBox="1"/>
          <p:nvPr/>
        </p:nvSpPr>
        <p:spPr>
          <a:xfrm>
            <a:off x="5778542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00AE66"/>
                </a:solidFill>
              </a:rPr>
              <a:t>还钱方式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035" y="2179178"/>
            <a:ext cx="32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爱慕虚荣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8542" y="2179178"/>
            <a:ext cx="32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骗商品去卖钱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1035" y="2672057"/>
            <a:ext cx="32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钱都买了商品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73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参考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61035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rgbClr val="00AE66"/>
                </a:solidFill>
              </a:rPr>
              <a:t>欠债人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cxnSp>
        <p:nvCxnSpPr>
          <p:cNvPr id="10" name="直接连接符 4"/>
          <p:cNvCxnSpPr/>
          <p:nvPr/>
        </p:nvCxnSpPr>
        <p:spPr>
          <a:xfrm flipV="1">
            <a:off x="5778542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6"/>
          <p:cNvSpPr txBox="1"/>
          <p:nvPr/>
        </p:nvSpPr>
        <p:spPr>
          <a:xfrm>
            <a:off x="5778542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00AE66"/>
                </a:solidFill>
              </a:rPr>
              <a:t>还钱方式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035" y="2179178"/>
            <a:ext cx="32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霸道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8542" y="2179178"/>
            <a:ext cx="32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找到帮手狠狠教训一顿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1035" y="2672057"/>
            <a:ext cx="32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敢提还钱就打人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41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参考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61035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rgbClr val="00AE66"/>
                </a:solidFill>
              </a:rPr>
              <a:t>欠债人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cxnSp>
        <p:nvCxnSpPr>
          <p:cNvPr id="10" name="直接连接符 4"/>
          <p:cNvCxnSpPr/>
          <p:nvPr/>
        </p:nvCxnSpPr>
        <p:spPr>
          <a:xfrm flipV="1">
            <a:off x="5778542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6"/>
          <p:cNvSpPr txBox="1"/>
          <p:nvPr/>
        </p:nvSpPr>
        <p:spPr>
          <a:xfrm>
            <a:off x="5778542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00AE66"/>
                </a:solidFill>
              </a:rPr>
              <a:t>还钱方式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1035" y="2187723"/>
            <a:ext cx="197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喜欢打赏主播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8542" y="2187723"/>
            <a:ext cx="269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扮演主播，骗打赏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80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参考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61035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rgbClr val="00AE66"/>
                </a:solidFill>
              </a:rPr>
              <a:t>欠债人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cxnSp>
        <p:nvCxnSpPr>
          <p:cNvPr id="10" name="直接连接符 4"/>
          <p:cNvCxnSpPr/>
          <p:nvPr/>
        </p:nvCxnSpPr>
        <p:spPr>
          <a:xfrm flipV="1">
            <a:off x="5778542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6"/>
          <p:cNvSpPr txBox="1"/>
          <p:nvPr/>
        </p:nvSpPr>
        <p:spPr>
          <a:xfrm>
            <a:off x="5778542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00AE66"/>
                </a:solidFill>
              </a:rPr>
              <a:t>还钱方式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参考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61035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rgbClr val="00AE66"/>
                </a:solidFill>
              </a:rPr>
              <a:t>欠债人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cxnSp>
        <p:nvCxnSpPr>
          <p:cNvPr id="10" name="直接连接符 4"/>
          <p:cNvCxnSpPr/>
          <p:nvPr/>
        </p:nvCxnSpPr>
        <p:spPr>
          <a:xfrm flipV="1">
            <a:off x="5778542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6"/>
          <p:cNvSpPr txBox="1"/>
          <p:nvPr/>
        </p:nvSpPr>
        <p:spPr>
          <a:xfrm>
            <a:off x="5778542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00AE66"/>
                </a:solidFill>
              </a:rPr>
              <a:t>还钱方式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5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参考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61035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rgbClr val="00AE66"/>
                </a:solidFill>
              </a:rPr>
              <a:t>欠债人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cxnSp>
        <p:nvCxnSpPr>
          <p:cNvPr id="10" name="直接连接符 4"/>
          <p:cNvCxnSpPr/>
          <p:nvPr/>
        </p:nvCxnSpPr>
        <p:spPr>
          <a:xfrm flipV="1">
            <a:off x="5778542" y="1911350"/>
            <a:ext cx="2483817" cy="4445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6"/>
          <p:cNvSpPr txBox="1"/>
          <p:nvPr/>
        </p:nvSpPr>
        <p:spPr>
          <a:xfrm>
            <a:off x="5778542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00AE66"/>
                </a:solidFill>
              </a:rPr>
              <a:t>还钱方式</a:t>
            </a:r>
            <a:endParaRPr lang="zh-CN" altLang="en-US" sz="2500" dirty="0">
              <a:solidFill>
                <a:srgbClr val="00AE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23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232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欠债人&amp;还钱方式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欠债人&amp;还钱方式</dc:title>
  <dc:creator>Administrator</dc:creator>
  <cp:lastModifiedBy>Administrator</cp:lastModifiedBy>
  <cp:revision>16</cp:revision>
  <dcterms:created xsi:type="dcterms:W3CDTF">2015-05-05T08:02:00Z</dcterms:created>
  <dcterms:modified xsi:type="dcterms:W3CDTF">2017-08-16T15:04:45Z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