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6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>
                <a:solidFill>
                  <a:schemeClr val="bg1"/>
                </a:solidFill>
              </a:rPr>
              <a:t>关卡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欠款人信息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9280" y="1445895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欠债人：</a:t>
            </a:r>
            <a:r>
              <a:rPr lang="en-US" altLang="zh-CN"/>
              <a:t>B</a:t>
            </a:r>
            <a:r>
              <a:rPr lang="zh-CN" altLang="en-US"/>
              <a:t>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0230" y="1921510"/>
            <a:ext cx="1578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欠款：</a:t>
            </a:r>
            <a:r>
              <a:rPr lang="en-US" altLang="zh-CN"/>
              <a:t>1000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0230" y="2348865"/>
            <a:ext cx="33750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欠款理由：借钱打赏女主播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70230" y="2824480"/>
            <a:ext cx="870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欠款人家当：一只狗（</a:t>
            </a:r>
            <a:r>
              <a:rPr lang="en-US" altLang="zh-CN"/>
              <a:t>200</a:t>
            </a:r>
            <a:r>
              <a:rPr lang="zh-CN" altLang="en-US"/>
              <a:t>）</a:t>
            </a:r>
            <a:r>
              <a:rPr lang="en-US" altLang="zh-CN"/>
              <a:t>+</a:t>
            </a:r>
            <a:r>
              <a:rPr lang="zh-CN" altLang="en-US"/>
              <a:t>一台破电脑（</a:t>
            </a:r>
            <a:r>
              <a:rPr lang="en-US" altLang="zh-CN"/>
              <a:t>100</a:t>
            </a:r>
            <a:r>
              <a:rPr lang="zh-CN" altLang="en-US"/>
              <a:t>）</a:t>
            </a:r>
            <a:r>
              <a:rPr lang="en-US" altLang="zh-CN"/>
              <a:t>+</a:t>
            </a:r>
            <a:r>
              <a:rPr lang="zh-CN" altLang="en-US"/>
              <a:t>一个帐篷（</a:t>
            </a:r>
            <a:r>
              <a:rPr lang="en-US" altLang="zh-CN"/>
              <a:t>150</a:t>
            </a:r>
            <a:r>
              <a:rPr lang="zh-CN" altLang="en-US"/>
              <a:t>）</a:t>
            </a:r>
            <a:r>
              <a:rPr lang="en-US" altLang="zh-CN"/>
              <a:t>+</a:t>
            </a:r>
            <a:r>
              <a:rPr lang="zh-CN" altLang="en-US"/>
              <a:t>一盒口香糖（</a:t>
            </a:r>
            <a:r>
              <a:rPr lang="en-US" altLang="zh-CN"/>
              <a:t>5</a:t>
            </a:r>
            <a:r>
              <a:rPr lang="zh-CN" altLang="en-US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0230" y="3312795"/>
            <a:ext cx="649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还钱途径：伙同</a:t>
            </a:r>
            <a:r>
              <a:rPr lang="en-US" altLang="zh-CN" dirty="0"/>
              <a:t>b</a:t>
            </a:r>
            <a:r>
              <a:rPr lang="zh-CN" altLang="en-US" dirty="0"/>
              <a:t>哥将狗伪装成狐狸，去骗店铺老板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</a:rPr>
              <a:t>流程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70230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找到</a:t>
            </a:r>
            <a:r>
              <a:rPr lang="en-US" altLang="zh-CN"/>
              <a:t>b</a:t>
            </a:r>
            <a:r>
              <a:rPr lang="zh-CN" altLang="en-US"/>
              <a:t>哥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244090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r>
              <a:rPr lang="zh-CN" altLang="en-US"/>
              <a:t>哥没钱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860800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建议卖狗骗商店老板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582285" y="233934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找狗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582285" y="375666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找到电脑</a:t>
            </a:r>
          </a:p>
        </p:txBody>
      </p:sp>
      <p:cxnSp>
        <p:nvCxnSpPr>
          <p:cNvPr id="12" name="直接箭头连接符 11"/>
          <p:cNvCxnSpPr>
            <a:stCxn id="8" idx="3"/>
            <a:endCxn id="10" idx="1"/>
          </p:cNvCxnSpPr>
          <p:nvPr/>
        </p:nvCxnSpPr>
        <p:spPr>
          <a:xfrm flipV="1">
            <a:off x="5021580" y="2567940"/>
            <a:ext cx="560705" cy="798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1" idx="1"/>
          </p:cNvCxnSpPr>
          <p:nvPr/>
        </p:nvCxnSpPr>
        <p:spPr>
          <a:xfrm>
            <a:off x="5011420" y="3338195"/>
            <a:ext cx="570865" cy="647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21580" y="2625090"/>
            <a:ext cx="2762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cxnSp>
        <p:nvCxnSpPr>
          <p:cNvPr id="15" name="直接箭头连接符 14"/>
          <p:cNvCxnSpPr>
            <a:stCxn id="5" idx="3"/>
            <a:endCxn id="7" idx="1"/>
          </p:cNvCxnSpPr>
          <p:nvPr/>
        </p:nvCxnSpPr>
        <p:spPr>
          <a:xfrm>
            <a:off x="1731010" y="3366770"/>
            <a:ext cx="513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347720" y="3366770"/>
            <a:ext cx="513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021580" y="3756660"/>
            <a:ext cx="2762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否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399020" y="233934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给狗理发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7399020" y="375666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联系女主播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9177020" y="233934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欺骗老板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9177020" y="375666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女</a:t>
            </a:r>
            <a:r>
              <a:rPr lang="zh-CN" altLang="en-US" dirty="0"/>
              <a:t>主</a:t>
            </a:r>
            <a:r>
              <a:rPr lang="zh-CN" altLang="en-US" dirty="0" smtClean="0"/>
              <a:t>播骗钱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814185" y="2567305"/>
            <a:ext cx="513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559800" y="2567940"/>
            <a:ext cx="513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559800" y="4041775"/>
            <a:ext cx="513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814185" y="4041775"/>
            <a:ext cx="513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56965" y="1571625"/>
            <a:ext cx="0" cy="458406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014210" y="1571625"/>
            <a:ext cx="0" cy="458406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8816340" y="1571625"/>
            <a:ext cx="0" cy="458406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014210" y="4576356"/>
            <a:ext cx="2225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NPC6</a:t>
            </a:r>
            <a:r>
              <a:rPr lang="zh-CN" altLang="en-US" dirty="0" smtClean="0"/>
              <a:t>：女主播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70230" y="5554345"/>
            <a:ext cx="2225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NPC2</a:t>
            </a:r>
            <a:r>
              <a:rPr lang="zh-CN" altLang="en-US"/>
              <a:t>：提供线索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046855" y="1664335"/>
            <a:ext cx="2225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NPC3</a:t>
            </a:r>
            <a:r>
              <a:rPr lang="zh-CN" altLang="en-US" dirty="0"/>
              <a:t>：抓狗</a:t>
            </a:r>
            <a:r>
              <a:rPr lang="en-US" altLang="zh-CN" dirty="0"/>
              <a:t>NPC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70230" y="4726940"/>
            <a:ext cx="2225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</a:t>
            </a:r>
            <a:r>
              <a:rPr lang="zh-CN" altLang="en-US"/>
              <a:t>哥：欠债者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014210" y="1664335"/>
            <a:ext cx="2225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NPC4</a:t>
            </a:r>
            <a:r>
              <a:rPr lang="zh-CN" altLang="en-US"/>
              <a:t>：狗理发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8878570" y="1664335"/>
            <a:ext cx="2225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NPC5</a:t>
            </a:r>
            <a:r>
              <a:rPr lang="zh-CN" altLang="en-US" dirty="0">
                <a:solidFill>
                  <a:srgbClr val="FF0000"/>
                </a:solidFill>
              </a:rPr>
              <a:t>：商店老板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70230" y="5154930"/>
            <a:ext cx="2225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NPC1</a:t>
            </a:r>
            <a:r>
              <a:rPr lang="zh-CN" altLang="en-US"/>
              <a:t>：提供线索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0803255" y="3138170"/>
            <a:ext cx="1160780" cy="45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钱到手</a:t>
            </a:r>
          </a:p>
        </p:txBody>
      </p:sp>
      <p:cxnSp>
        <p:nvCxnSpPr>
          <p:cNvPr id="37" name="直接箭头连接符 36"/>
          <p:cNvCxnSpPr>
            <a:endCxn id="36" idx="1"/>
          </p:cNvCxnSpPr>
          <p:nvPr/>
        </p:nvCxnSpPr>
        <p:spPr>
          <a:xfrm>
            <a:off x="10424160" y="2567940"/>
            <a:ext cx="379095" cy="798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10356850" y="3347720"/>
            <a:ext cx="455930" cy="69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987925" y="4574540"/>
            <a:ext cx="182626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6"/>
                </a:solidFill>
              </a:rPr>
              <a:t>存有电脑的房间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878570" y="1386205"/>
            <a:ext cx="71310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6"/>
                </a:solidFill>
              </a:rPr>
              <a:t>商店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118985" y="1386205"/>
            <a:ext cx="107378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accent6"/>
                </a:solidFill>
              </a:rPr>
              <a:t>理发店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概述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664" y="1504060"/>
            <a:ext cx="877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欠债</a:t>
            </a:r>
            <a:r>
              <a:rPr lang="en-US" altLang="zh-CN" dirty="0" smtClean="0"/>
              <a:t>NPC</a:t>
            </a:r>
            <a:r>
              <a:rPr lang="zh-CN" altLang="en-US" dirty="0" smtClean="0"/>
              <a:t>得了很严重的病，需要 玩家想办法救治，否则</a:t>
            </a:r>
            <a:r>
              <a:rPr lang="en-US" altLang="zh-CN" dirty="0" smtClean="0"/>
              <a:t>NPC</a:t>
            </a:r>
            <a:r>
              <a:rPr lang="zh-CN" altLang="en-US" dirty="0" smtClean="0"/>
              <a:t>死了钱就没有了。玩家救治好</a:t>
            </a:r>
            <a:r>
              <a:rPr lang="en-US" altLang="zh-CN" dirty="0" smtClean="0"/>
              <a:t>NPC</a:t>
            </a:r>
            <a:r>
              <a:rPr lang="zh-CN" altLang="en-US" dirty="0" smtClean="0"/>
              <a:t>后 ，没想到</a:t>
            </a:r>
            <a:r>
              <a:rPr lang="en-US" altLang="zh-CN" dirty="0" smtClean="0"/>
              <a:t>NPC</a:t>
            </a:r>
            <a:r>
              <a:rPr lang="zh-CN" altLang="en-US" dirty="0" smtClean="0"/>
              <a:t>还是不肯还钱，玩家在找解药的过程中发现</a:t>
            </a:r>
            <a:r>
              <a:rPr lang="en-US" altLang="zh-CN" dirty="0" smtClean="0"/>
              <a:t>NPC</a:t>
            </a:r>
            <a:r>
              <a:rPr lang="zh-CN" altLang="en-US" dirty="0" smtClean="0"/>
              <a:t>特别喜欢养老鼠，主角给老鼠投毒，老鼠病重。主角威胁</a:t>
            </a:r>
            <a:r>
              <a:rPr lang="en-US" altLang="zh-CN" dirty="0" smtClean="0"/>
              <a:t>NPC</a:t>
            </a:r>
            <a:r>
              <a:rPr lang="zh-CN" altLang="en-US" dirty="0"/>
              <a:t>，</a:t>
            </a:r>
            <a:r>
              <a:rPr lang="zh-CN" altLang="en-US" dirty="0" smtClean="0"/>
              <a:t>最终成功讨回钱。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317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关卡1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关卡1</dc:title>
  <dc:creator>Administrator</dc:creator>
  <cp:lastModifiedBy>Administrator</cp:lastModifiedBy>
  <cp:revision>47</cp:revision>
  <dcterms:created xsi:type="dcterms:W3CDTF">2015-05-05T08:02:00Z</dcterms:created>
  <dcterms:modified xsi:type="dcterms:W3CDTF">2017-08-14T13:57:50Z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