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9280" y="1445895"/>
            <a:ext cx="15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：张辉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192151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/>
              <a:t>5</a:t>
            </a:r>
            <a:r>
              <a:rPr lang="en-US" altLang="zh-CN" dirty="0" smtClean="0"/>
              <a:t>00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0230" y="2348865"/>
            <a:ext cx="3375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欠款理由</a:t>
            </a:r>
            <a:r>
              <a:rPr lang="zh-CN" altLang="en-US" dirty="0" smtClean="0"/>
              <a:t>：付房租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89280" y="2848230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：女友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一辆自行车（</a:t>
            </a:r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笔记本电脑（</a:t>
            </a:r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宠物狗泰迪（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312795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：偷取张辉女友原味丝袜内裤卖给同租房室友老余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5100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流程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4358243" y="1448790"/>
            <a:ext cx="2671949" cy="86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NPC1</a:t>
            </a:r>
            <a:r>
              <a:rPr kumimoji="1" lang="zh-CN" altLang="en-US" dirty="0" smtClean="0"/>
              <a:t>找到张辉，进入房间触发张辉，女友，老余三人争吵剧情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43" idx="2"/>
          </p:cNvCxnSpPr>
          <p:nvPr/>
        </p:nvCxnSpPr>
        <p:spPr>
          <a:xfrm>
            <a:off x="5694218" y="2315688"/>
            <a:ext cx="5938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4358244" y="2956956"/>
            <a:ext cx="2660073" cy="90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通过与女友和老余对话了解原因，老余多次偷看张辉女友洗澡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868545" y="4263242"/>
            <a:ext cx="1817263" cy="855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张辉无法还钱，主角</a:t>
            </a:r>
            <a:r>
              <a:rPr kumimoji="1" lang="zh-CN" altLang="en-US" smtClean="0"/>
              <a:t>决定在客厅过夜</a:t>
            </a:r>
            <a:endParaRPr kumimoji="1" lang="zh-CN" altLang="en-US" dirty="0"/>
          </a:p>
        </p:txBody>
      </p:sp>
      <p:cxnSp>
        <p:nvCxnSpPr>
          <p:cNvPr id="50" name="直线箭头连接符 49"/>
          <p:cNvCxnSpPr>
            <a:stCxn id="48" idx="2"/>
          </p:cNvCxnSpPr>
          <p:nvPr/>
        </p:nvCxnSpPr>
        <p:spPr>
          <a:xfrm flipH="1">
            <a:off x="5739937" y="5118265"/>
            <a:ext cx="3724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488873" y="5510151"/>
            <a:ext cx="2541319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偷取原味丝袜内裤卖给老余（</a:t>
            </a:r>
            <a:r>
              <a:rPr kumimoji="1" lang="en-US" altLang="zh-CN" dirty="0" smtClean="0"/>
              <a:t>+200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59" name="直线箭头连接符 58"/>
          <p:cNvCxnSpPr/>
          <p:nvPr/>
        </p:nvCxnSpPr>
        <p:spPr>
          <a:xfrm flipH="1" flipV="1">
            <a:off x="4025735" y="4690753"/>
            <a:ext cx="842810" cy="2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8" idx="3"/>
          </p:cNvCxnSpPr>
          <p:nvPr/>
        </p:nvCxnSpPr>
        <p:spPr>
          <a:xfrm flipV="1">
            <a:off x="6685808" y="4055423"/>
            <a:ext cx="647374" cy="63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1923803" y="3230088"/>
            <a:ext cx="2101932" cy="1888177"/>
          </a:xfrm>
          <a:prstGeom prst="roundRect">
            <a:avLst>
              <a:gd name="adj" fmla="val 1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哥狗理发发现张辉女友与理发师亲密关系，拍视频要挟理发师（</a:t>
            </a:r>
            <a:r>
              <a:rPr kumimoji="1" lang="en-US" altLang="zh-CN" dirty="0" smtClean="0"/>
              <a:t>+300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7333182" y="3574473"/>
            <a:ext cx="2262080" cy="97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卖</a:t>
            </a:r>
            <a:r>
              <a:rPr kumimoji="1" lang="zh-CN" altLang="en-US" dirty="0" smtClean="0"/>
              <a:t>狗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+500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0230" y="1328420"/>
            <a:ext cx="19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突出张辉个性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0230" y="1710532"/>
            <a:ext cx="304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坑钱和张辉密切相关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0230" y="2079864"/>
            <a:ext cx="304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建议女友是关卡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，女主播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0230" y="2449196"/>
            <a:ext cx="304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建议加入 选择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0230" y="2818528"/>
            <a:ext cx="38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建议不要和其他线有相同元素出现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0230" y="5203000"/>
            <a:ext cx="380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画流程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关卡2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58</cp:revision>
  <dcterms:created xsi:type="dcterms:W3CDTF">2015-05-05T08:02:00Z</dcterms:created>
  <dcterms:modified xsi:type="dcterms:W3CDTF">2017-08-14T14:11:09Z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