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4" r:id="rId4"/>
    <p:sldId id="257" r:id="rId5"/>
    <p:sldId id="261" r:id="rId6"/>
    <p:sldId id="258" r:id="rId7"/>
    <p:sldId id="270" r:id="rId8"/>
    <p:sldId id="260" r:id="rId9"/>
    <p:sldId id="265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7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系统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时间系统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742" y="1466987"/>
            <a:ext cx="392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时间越长钱越多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60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道具系</a:t>
            </a:r>
            <a:r>
              <a:rPr lang="zh-CN" altLang="en-US" sz="4000" dirty="0" smtClean="0">
                <a:solidFill>
                  <a:schemeClr val="bg1"/>
                </a:solidFill>
              </a:rPr>
              <a:t>统*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2790" y="1956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丰富游戏内容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2790" y="24193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提升玩家与</a:t>
            </a:r>
            <a:r>
              <a:rPr lang="en-US" altLang="zh-CN"/>
              <a:t>NPC</a:t>
            </a:r>
            <a:r>
              <a:rPr lang="zh-CN" altLang="en-US"/>
              <a:t>的交互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道具系统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道具分类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2790" y="1956435"/>
            <a:ext cx="4064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主动使用型道具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2790" y="2988945"/>
            <a:ext cx="4064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被动使用型道具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2000" y="2443480"/>
            <a:ext cx="4845685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/>
              <a:t>--</a:t>
            </a:r>
            <a:r>
              <a:rPr lang="zh-CN" altLang="en-US" sz="1500"/>
              <a:t>可主动选择是否使用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2000" y="3456940"/>
            <a:ext cx="4845685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/>
              <a:t>--</a:t>
            </a:r>
            <a:r>
              <a:rPr lang="zh-CN" altLang="en-US" sz="1500"/>
              <a:t>只能被动使用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交易系</a:t>
            </a:r>
            <a:r>
              <a:rPr lang="zh-CN" altLang="en-US" sz="4000" dirty="0" smtClean="0">
                <a:solidFill>
                  <a:schemeClr val="bg1"/>
                </a:solidFill>
              </a:rPr>
              <a:t>统*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1956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增加金钱来源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2790" y="2448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简化道具获取流程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2790" y="2892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明确道具来源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交易系统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6580" y="135763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系统说明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73100" y="178308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3100" y="1908175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指定</a:t>
            </a:r>
            <a:r>
              <a:rPr lang="en-US" altLang="zh-CN"/>
              <a:t>NPC</a:t>
            </a:r>
            <a:r>
              <a:rPr lang="zh-CN" altLang="en-US"/>
              <a:t>负责交易，玩家可以通过变卖道具获得金钱，也可以通过购买，获得道具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3100" y="2343150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玩家可以与其他</a:t>
            </a:r>
            <a:r>
              <a:rPr lang="en-US" altLang="zh-CN"/>
              <a:t>NPC</a:t>
            </a:r>
            <a:r>
              <a:rPr lang="zh-CN" altLang="en-US"/>
              <a:t>以物换物，交换道具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3100" y="2816225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交易内容不见限于道具，也可以与指定</a:t>
            </a:r>
            <a:r>
              <a:rPr lang="en-US" altLang="zh-CN"/>
              <a:t>NPC</a:t>
            </a:r>
            <a:r>
              <a:rPr lang="zh-CN" altLang="en-US"/>
              <a:t>购买信息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角</a:t>
            </a:r>
            <a:r>
              <a:rPr lang="zh-CN" altLang="en-US" sz="4000" dirty="0" smtClean="0">
                <a:solidFill>
                  <a:schemeClr val="bg1"/>
                </a:solidFill>
              </a:rPr>
              <a:t>色日志系</a:t>
            </a:r>
            <a:r>
              <a:rPr lang="zh-CN" altLang="en-US" sz="4000" dirty="0" smtClean="0">
                <a:solidFill>
                  <a:schemeClr val="bg1"/>
                </a:solidFill>
              </a:rPr>
              <a:t>统*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记录角色信息，丰富游戏世界观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2790" y="2458085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角色信息提供玩家判断依据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关于失败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思考如何失败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 1.</a:t>
            </a:r>
            <a:r>
              <a:rPr lang="zh-CN" altLang="en-US">
                <a:solidFill>
                  <a:srgbClr val="FF0000"/>
                </a:solidFill>
              </a:rPr>
              <a:t>生命值系统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2790" y="252603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/>
              <a:t>2.</a:t>
            </a:r>
            <a:r>
              <a:rPr lang="zh-CN" altLang="en-US"/>
              <a:t>好感度系统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2789" y="3034982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/>
              <a:t>3.</a:t>
            </a:r>
            <a:r>
              <a:rPr lang="zh-CN" altLang="en-US"/>
              <a:t>无失败？</a:t>
            </a:r>
          </a:p>
        </p:txBody>
      </p:sp>
      <p:sp>
        <p:nvSpPr>
          <p:cNvPr id="10" name="文本框 7"/>
          <p:cNvSpPr txBox="1"/>
          <p:nvPr/>
        </p:nvSpPr>
        <p:spPr>
          <a:xfrm>
            <a:off x="762000" y="3461702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自带金钱，为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失败。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成就系统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62000" y="198564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刺激玩家收集欲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2000" y="2506980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引导玩家探索游戏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2000" y="302831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增加游戏时长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换</a:t>
            </a:r>
            <a:r>
              <a:rPr lang="zh-CN" altLang="en-US" sz="4000" dirty="0" smtClean="0">
                <a:solidFill>
                  <a:schemeClr val="bg1"/>
                </a:solidFill>
              </a:rPr>
              <a:t>人系统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1.</a:t>
            </a:r>
            <a:r>
              <a:rPr lang="zh-CN" altLang="en-US"/>
              <a:t>避免游戏单调，增加多样化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2789" y="252603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/>
              <a:t>2.</a:t>
            </a:r>
            <a:r>
              <a:rPr lang="zh-CN" altLang="en-US"/>
              <a:t>尽量复用</a:t>
            </a:r>
            <a:r>
              <a:rPr lang="en-US" altLang="zh-CN"/>
              <a:t>NPC</a:t>
            </a:r>
          </a:p>
        </p:txBody>
      </p:sp>
      <p:sp>
        <p:nvSpPr>
          <p:cNvPr id="10" name="文本框 6"/>
          <p:cNvSpPr txBox="1"/>
          <p:nvPr/>
        </p:nvSpPr>
        <p:spPr>
          <a:xfrm>
            <a:off x="761999" y="303784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</a:t>
            </a:r>
            <a:r>
              <a:rPr lang="zh-CN" altLang="en-US" dirty="0" smtClean="0"/>
              <a:t>后面关卡加入可选角色</a:t>
            </a:r>
            <a:endParaRPr lang="en-US" altLang="zh-CN" dirty="0"/>
          </a:p>
        </p:txBody>
      </p:sp>
      <p:sp>
        <p:nvSpPr>
          <p:cNvPr id="11" name="文本框 6"/>
          <p:cNvSpPr txBox="1"/>
          <p:nvPr/>
        </p:nvSpPr>
        <p:spPr>
          <a:xfrm>
            <a:off x="762000" y="354965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en-US" dirty="0" smtClean="0"/>
              <a:t>.</a:t>
            </a:r>
            <a:r>
              <a:rPr lang="zh-CN" altLang="en-US" dirty="0" smtClean="0"/>
              <a:t>不同角色对话不同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系统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</dc:title>
  <dc:creator>Administrator</dc:creator>
  <cp:lastModifiedBy>Administrator</cp:lastModifiedBy>
  <cp:revision>38</cp:revision>
  <dcterms:created xsi:type="dcterms:W3CDTF">2015-05-05T08:02:00Z</dcterms:created>
  <dcterms:modified xsi:type="dcterms:W3CDTF">2017-08-14T13:45:28Z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