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63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30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：张辉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2676740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074567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：找到女</a:t>
            </a:r>
            <a:r>
              <a:rPr lang="zh-CN" altLang="en-US" dirty="0"/>
              <a:t>朋</a:t>
            </a:r>
            <a:r>
              <a:rPr lang="zh-CN" altLang="en-US" dirty="0" smtClean="0"/>
              <a:t>友和老余的出轨证据（胸罩）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性格：怕老婆，钱都给女朋友</a:t>
            </a:r>
            <a:endParaRPr lang="en-US" altLang="zh-CN" dirty="0"/>
          </a:p>
        </p:txBody>
      </p:sp>
      <p:sp>
        <p:nvSpPr>
          <p:cNvPr id="11" name="文本框 1"/>
          <p:cNvSpPr txBox="1"/>
          <p:nvPr/>
        </p:nvSpPr>
        <p:spPr>
          <a:xfrm>
            <a:off x="2851957" y="142763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职业：程序员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1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核</a:t>
            </a:r>
            <a:r>
              <a:rPr lang="zh-CN" altLang="en-US" sz="4000" dirty="0" smtClean="0">
                <a:solidFill>
                  <a:schemeClr val="bg1"/>
                </a:solidFill>
              </a:rPr>
              <a:t>心流程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圆角矩形 4"/>
          <p:cNvSpPr/>
          <p:nvPr/>
        </p:nvSpPr>
        <p:spPr>
          <a:xfrm>
            <a:off x="570230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</a:t>
            </a:r>
            <a:r>
              <a:rPr lang="zh-CN" altLang="en-US" dirty="0" smtClean="0"/>
              <a:t>到张辉</a:t>
            </a:r>
            <a:endParaRPr lang="zh-CN" altLang="en-US" dirty="0"/>
          </a:p>
        </p:txBody>
      </p:sp>
      <p:sp>
        <p:nvSpPr>
          <p:cNvPr id="10" name="圆角矩形 4"/>
          <p:cNvSpPr/>
          <p:nvPr/>
        </p:nvSpPr>
        <p:spPr>
          <a:xfrm>
            <a:off x="2014469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张辉没钱</a:t>
            </a:r>
            <a:endParaRPr lang="zh-CN" altLang="en-US" dirty="0"/>
          </a:p>
        </p:txBody>
      </p:sp>
      <p:sp>
        <p:nvSpPr>
          <p:cNvPr id="11" name="圆角矩形 4"/>
          <p:cNvSpPr/>
          <p:nvPr/>
        </p:nvSpPr>
        <p:spPr>
          <a:xfrm>
            <a:off x="3458708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得知钱在其女朋友手里</a:t>
            </a:r>
            <a:endParaRPr lang="zh-CN" altLang="en-US" sz="1200" dirty="0"/>
          </a:p>
        </p:txBody>
      </p:sp>
      <p:sp>
        <p:nvSpPr>
          <p:cNvPr id="12" name="圆角矩形 4"/>
          <p:cNvSpPr/>
          <p:nvPr/>
        </p:nvSpPr>
        <p:spPr>
          <a:xfrm>
            <a:off x="4868545" y="339149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</a:t>
            </a:r>
            <a:r>
              <a:rPr lang="zh-CN" altLang="en-US" sz="1200" dirty="0" smtClean="0"/>
              <a:t>查得知女友与老余有染</a:t>
            </a:r>
            <a:endParaRPr lang="zh-CN" altLang="en-US" sz="1200" dirty="0"/>
          </a:p>
        </p:txBody>
      </p:sp>
      <p:sp>
        <p:nvSpPr>
          <p:cNvPr id="13" name="圆角矩形 4"/>
          <p:cNvSpPr/>
          <p:nvPr/>
        </p:nvSpPr>
        <p:spPr>
          <a:xfrm>
            <a:off x="6312784" y="339149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找</a:t>
            </a:r>
            <a:r>
              <a:rPr lang="zh-CN" altLang="en-US" sz="1200" dirty="0" smtClean="0"/>
              <a:t>到出轨证据（胸罩）</a:t>
            </a:r>
            <a:endParaRPr lang="zh-CN" altLang="en-US" sz="1200" dirty="0"/>
          </a:p>
        </p:txBody>
      </p:sp>
      <p:sp>
        <p:nvSpPr>
          <p:cNvPr id="14" name="圆角矩形 4"/>
          <p:cNvSpPr/>
          <p:nvPr/>
        </p:nvSpPr>
        <p:spPr>
          <a:xfrm>
            <a:off x="7757023" y="3377452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证据交给张辉</a:t>
            </a:r>
            <a:endParaRPr lang="zh-CN" altLang="en-US" sz="1200" dirty="0"/>
          </a:p>
        </p:txBody>
      </p:sp>
      <p:sp>
        <p:nvSpPr>
          <p:cNvPr id="15" name="圆角矩形 4"/>
          <p:cNvSpPr/>
          <p:nvPr/>
        </p:nvSpPr>
        <p:spPr>
          <a:xfrm>
            <a:off x="9166860" y="3391499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张辉愤怒分手拿回自己的钱</a:t>
            </a:r>
            <a:endParaRPr lang="zh-CN" altLang="en-US" sz="1200" dirty="0"/>
          </a:p>
        </p:txBody>
      </p:sp>
      <p:sp>
        <p:nvSpPr>
          <p:cNvPr id="16" name="圆角矩形 4"/>
          <p:cNvSpPr/>
          <p:nvPr/>
        </p:nvSpPr>
        <p:spPr>
          <a:xfrm>
            <a:off x="10645501" y="3377451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张辉还钱</a:t>
            </a:r>
            <a:endParaRPr lang="zh-CN" altLang="en-US" sz="1200" dirty="0"/>
          </a:p>
        </p:txBody>
      </p:sp>
      <p:cxnSp>
        <p:nvCxnSpPr>
          <p:cNvPr id="3" name="Straight Arrow Connector 2"/>
          <p:cNvCxnSpPr>
            <a:stCxn id="8" idx="3"/>
            <a:endCxn id="10" idx="1"/>
          </p:cNvCxnSpPr>
          <p:nvPr/>
        </p:nvCxnSpPr>
        <p:spPr>
          <a:xfrm>
            <a:off x="1731010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75249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02396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06755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73564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83401" y="3605735"/>
            <a:ext cx="283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225309" y="3605734"/>
            <a:ext cx="405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</a:t>
            </a:r>
            <a:r>
              <a:rPr lang="en-US" altLang="zh-CN" sz="4000" dirty="0" smtClean="0">
                <a:solidFill>
                  <a:schemeClr val="bg1"/>
                </a:solidFill>
              </a:rPr>
              <a:t>1&amp;2</a:t>
            </a:r>
            <a:r>
              <a:rPr lang="zh-CN" altLang="en-US" sz="4000" dirty="0">
                <a:solidFill>
                  <a:schemeClr val="bg1"/>
                </a:solidFill>
              </a:rPr>
              <a:t>联系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89508"/>
              </p:ext>
            </p:extLst>
          </p:nvPr>
        </p:nvGraphicFramePr>
        <p:xfrm>
          <a:off x="2060133" y="2326277"/>
          <a:ext cx="78444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35"/>
                <a:gridCol w="675608"/>
                <a:gridCol w="2376550"/>
                <a:gridCol w="2376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张辉女友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女主播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胸罩（出轨证据）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胸罩（假扮道具）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胸罩在张辉手中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关卡细节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7720" y="192280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</a:t>
            </a:r>
            <a:r>
              <a:rPr lang="zh-CN" altLang="en-US" dirty="0" smtClean="0"/>
              <a:t>到张辉</a:t>
            </a:r>
            <a:endParaRPr lang="zh-CN" altLang="en-US" dirty="0"/>
          </a:p>
        </p:txBody>
      </p:sp>
      <p:sp>
        <p:nvSpPr>
          <p:cNvPr id="7" name="圆角矩形 4"/>
          <p:cNvSpPr/>
          <p:nvPr/>
        </p:nvSpPr>
        <p:spPr>
          <a:xfrm>
            <a:off x="237720" y="3068373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张辉没钱</a:t>
            </a:r>
            <a:endParaRPr lang="zh-CN" altLang="en-US" dirty="0"/>
          </a:p>
        </p:txBody>
      </p:sp>
      <p:sp>
        <p:nvSpPr>
          <p:cNvPr id="8" name="圆角矩形 4"/>
          <p:cNvSpPr/>
          <p:nvPr/>
        </p:nvSpPr>
        <p:spPr>
          <a:xfrm>
            <a:off x="237720" y="4318555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</a:t>
            </a:r>
            <a:r>
              <a:rPr lang="zh-CN" altLang="en-US" sz="1200" dirty="0" smtClean="0"/>
              <a:t>查得知女友与老余有染</a:t>
            </a:r>
            <a:endParaRPr lang="zh-CN" altLang="en-US" sz="1200" dirty="0"/>
          </a:p>
        </p:txBody>
      </p:sp>
      <p:sp>
        <p:nvSpPr>
          <p:cNvPr id="11" name="圆角矩形 4"/>
          <p:cNvSpPr/>
          <p:nvPr/>
        </p:nvSpPr>
        <p:spPr>
          <a:xfrm>
            <a:off x="237720" y="5608537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张辉愤怒分手拿回自己的钱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757548" y="1328420"/>
            <a:ext cx="9666515" cy="46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NPC1(</a:t>
            </a:r>
            <a:r>
              <a:rPr kumimoji="1" lang="zh-CN" altLang="en-US" sz="1400" dirty="0" smtClean="0"/>
              <a:t>老余</a:t>
            </a:r>
            <a:r>
              <a:rPr kumimoji="1" lang="en-US" altLang="zh-CN" sz="1400" dirty="0" smtClean="0"/>
              <a:t>)</a:t>
            </a:r>
            <a:r>
              <a:rPr kumimoji="1" lang="zh-CN" altLang="en-US" sz="1400" dirty="0" smtClean="0"/>
              <a:t>   信息：张辉家的位置、老余对张辉的不屑、女主播正在教训张辉、老余比张辉哪点都强</a:t>
            </a:r>
            <a:endParaRPr kumimoji="1"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745674" y="2042507"/>
            <a:ext cx="9678389" cy="57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/>
              <a:t>场景：张辉跪在地上，女主播</a:t>
            </a:r>
            <a:r>
              <a:rPr kumimoji="1" lang="zh-CN" altLang="en-US" sz="1400" dirty="0" smtClean="0"/>
              <a:t>训斥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4" idx="2"/>
            <a:endCxn id="15" idx="0"/>
          </p:cNvCxnSpPr>
          <p:nvPr/>
        </p:nvCxnSpPr>
        <p:spPr>
          <a:xfrm flipH="1">
            <a:off x="6584869" y="1789903"/>
            <a:ext cx="5937" cy="25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>
            <a:off x="1398500" y="1413164"/>
            <a:ext cx="347174" cy="1204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45674" y="2985342"/>
            <a:ext cx="95121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NPC2</a:t>
            </a:r>
            <a:r>
              <a:rPr kumimoji="1" lang="zh-CN" altLang="en-US" sz="1400" dirty="0" smtClean="0"/>
              <a:t>张辉：没钱再通融几天 </a:t>
            </a:r>
            <a:r>
              <a:rPr kumimoji="1" lang="zh-CN" altLang="en-US" sz="1400" dirty="0"/>
              <a:t>。</a:t>
            </a:r>
            <a:r>
              <a:rPr kumimoji="1" lang="zh-CN" altLang="en-US" sz="1400" dirty="0" smtClean="0"/>
              <a:t>女友出去后：钱全在母老虎哪里，你去找她要。</a:t>
            </a:r>
            <a:endParaRPr kumimoji="1" lang="en-US" altLang="zh-CN" sz="1400" dirty="0"/>
          </a:p>
          <a:p>
            <a:r>
              <a:rPr kumimoji="1" lang="en-US" altLang="zh-CN" sz="1400" dirty="0" smtClean="0"/>
              <a:t>NPC3</a:t>
            </a:r>
            <a:r>
              <a:rPr kumimoji="1" lang="zh-CN" altLang="en-US" sz="1400" dirty="0" smtClean="0"/>
              <a:t>女主播：老娘没钱，摔门而出。</a:t>
            </a:r>
            <a:endParaRPr kumimoji="1"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757548" y="4047882"/>
            <a:ext cx="9512134" cy="111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寻找</a:t>
            </a:r>
            <a:r>
              <a:rPr kumimoji="1" lang="en-US" altLang="zh-CN" sz="1400" dirty="0" smtClean="0"/>
              <a:t>NPC3</a:t>
            </a:r>
            <a:r>
              <a:rPr kumimoji="1" lang="zh-CN" altLang="en-US" sz="1400" dirty="0" smtClean="0"/>
              <a:t>，发现在</a:t>
            </a:r>
            <a:r>
              <a:rPr kumimoji="1" lang="en-US" altLang="zh-CN" sz="1400" dirty="0" smtClean="0"/>
              <a:t>NPC1</a:t>
            </a:r>
            <a:r>
              <a:rPr kumimoji="1" lang="zh-CN" altLang="en-US" sz="1400" dirty="0" smtClean="0"/>
              <a:t>家里和老余诉苦，再次要钱</a:t>
            </a:r>
            <a:r>
              <a:rPr kumimoji="1" lang="en-US" altLang="zh-CN" sz="1400" dirty="0" smtClean="0"/>
              <a:t>NPC1</a:t>
            </a:r>
            <a:r>
              <a:rPr kumimoji="1" lang="zh-CN" altLang="en-US" sz="1400" dirty="0" smtClean="0"/>
              <a:t>在一旁帮腔，主角被轰出门外。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NPC4(</a:t>
            </a:r>
            <a:r>
              <a:rPr kumimoji="1" lang="zh-CN" altLang="en-US" sz="1400" dirty="0" smtClean="0"/>
              <a:t>嗑瓜子的阿婆</a:t>
            </a:r>
            <a:r>
              <a:rPr kumimoji="1" lang="en-US" altLang="zh-CN" sz="1400" dirty="0" smtClean="0"/>
              <a:t>)</a:t>
            </a:r>
            <a:r>
              <a:rPr kumimoji="1" lang="zh-CN" altLang="en-US" sz="1400" dirty="0" smtClean="0"/>
              <a:t>： 信息：</a:t>
            </a:r>
            <a:r>
              <a:rPr kumimoji="1" lang="en-US" altLang="zh-CN" sz="1400" dirty="0" smtClean="0"/>
              <a:t>NPC1</a:t>
            </a:r>
            <a:r>
              <a:rPr kumimoji="1" lang="zh-CN" altLang="en-US" sz="1400" dirty="0" smtClean="0"/>
              <a:t>老实憨厚，</a:t>
            </a:r>
            <a:r>
              <a:rPr kumimoji="1" lang="en-US" altLang="zh-CN" sz="1400" dirty="0" smtClean="0"/>
              <a:t>NPC3</a:t>
            </a:r>
            <a:r>
              <a:rPr kumimoji="1" lang="zh-CN" altLang="en-US" sz="1400" dirty="0" smtClean="0"/>
              <a:t>经常趁其通宵加班去</a:t>
            </a:r>
            <a:r>
              <a:rPr kumimoji="1" lang="en-US" altLang="zh-CN" sz="1400" dirty="0" smtClean="0"/>
              <a:t>NPC1</a:t>
            </a:r>
            <a:r>
              <a:rPr kumimoji="1" lang="zh-CN" altLang="en-US" sz="1400" dirty="0" smtClean="0"/>
              <a:t>屋里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花钱买棒棒糖</a:t>
            </a:r>
            <a:r>
              <a:rPr kumimoji="1" lang="en-US" altLang="zh-CN" sz="1400" dirty="0" smtClean="0"/>
              <a:t>fromNPC5</a:t>
            </a:r>
            <a:r>
              <a:rPr kumimoji="1" lang="zh-CN" altLang="en-US" sz="1400" dirty="0" smtClean="0"/>
              <a:t>（商店老板）让</a:t>
            </a:r>
            <a:r>
              <a:rPr kumimoji="1" lang="en-US" altLang="zh-CN" sz="1400" dirty="0" smtClean="0"/>
              <a:t>NPC6</a:t>
            </a:r>
            <a:r>
              <a:rPr kumimoji="1" lang="zh-CN" altLang="en-US" sz="1400" dirty="0" smtClean="0"/>
              <a:t>（小孩）骗</a:t>
            </a:r>
            <a:r>
              <a:rPr kumimoji="1" lang="en-US" altLang="zh-CN" sz="1400" dirty="0" smtClean="0"/>
              <a:t>NPC1</a:t>
            </a:r>
            <a:r>
              <a:rPr kumimoji="1" lang="zh-CN" altLang="en-US" sz="1400" dirty="0" smtClean="0"/>
              <a:t>出门与</a:t>
            </a:r>
            <a:r>
              <a:rPr kumimoji="1" lang="en-US" altLang="zh-CN" sz="1400" dirty="0" smtClean="0"/>
              <a:t>NPC3</a:t>
            </a:r>
            <a:r>
              <a:rPr kumimoji="1" lang="zh-CN" altLang="en-US" sz="1400" dirty="0" smtClean="0"/>
              <a:t>出门约会，进入</a:t>
            </a:r>
            <a:r>
              <a:rPr kumimoji="1" lang="en-US" altLang="zh-CN" sz="1400" dirty="0" smtClean="0"/>
              <a:t>NPC1</a:t>
            </a:r>
            <a:r>
              <a:rPr kumimoji="1" lang="zh-CN" altLang="en-US" sz="1400" dirty="0" smtClean="0"/>
              <a:t>家中获取出轨证据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1757548" y="5457244"/>
            <a:ext cx="9512134" cy="110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dirty="0" smtClean="0"/>
              <a:t>将证据交给张辉，张辉决定分手，但是不知道女友把钱放在什么地方。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endParaRPr kumimoji="1" lang="en-US" altLang="zh-CN" sz="1400" dirty="0" smtClean="0"/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1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三人开发小组</a:t>
            </a:r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22190" y="3025212"/>
            <a:ext cx="1649338" cy="65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玩家出门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99531" y="3025212"/>
            <a:ext cx="1649338" cy="65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老余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6872" y="3025212"/>
            <a:ext cx="1649338" cy="65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找</a:t>
            </a:r>
            <a:r>
              <a:rPr lang="zh-CN" altLang="en-US" dirty="0" smtClean="0"/>
              <a:t>到张辉和女主播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504062" y="3025212"/>
            <a:ext cx="1649338" cy="65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找到女主播和老余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1871528" y="335422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71814" y="1880075"/>
            <a:ext cx="1504772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获得张辉信息</a:t>
            </a:r>
            <a:endParaRPr lang="zh-CN" altLang="en-US" dirty="0"/>
          </a:p>
        </p:txBody>
      </p:sp>
      <p:cxnSp>
        <p:nvCxnSpPr>
          <p:cNvPr id="13" name="Straight Connector 12"/>
          <p:cNvCxnSpPr>
            <a:stCxn id="11" idx="2"/>
            <a:endCxn id="6" idx="0"/>
          </p:cNvCxnSpPr>
          <p:nvPr/>
        </p:nvCxnSpPr>
        <p:spPr>
          <a:xfrm>
            <a:off x="3124200" y="2555193"/>
            <a:ext cx="0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8739" y="2655880"/>
            <a:ext cx="7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</a:t>
            </a:r>
            <a:endParaRPr lang="zh-CN" alt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48869" y="335422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关卡详细流程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21438" y="1880075"/>
            <a:ext cx="1504772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</a:t>
            </a:r>
            <a:r>
              <a:rPr lang="zh-CN" altLang="en-US" sz="1400" dirty="0" smtClean="0"/>
              <a:t>得信息，张辉没钱，钱在女主播那里</a:t>
            </a:r>
            <a:endParaRPr lang="zh-CN" altLang="en-US" sz="1400" dirty="0"/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>
            <a:off x="5273824" y="2555193"/>
            <a:ext cx="0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76059" y="335422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2620" y="1390844"/>
            <a:ext cx="110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什么线索？</a:t>
            </a:r>
            <a:endParaRPr lang="en-US" altLang="zh-CN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581403" y="3025212"/>
            <a:ext cx="1649338" cy="65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找到阿婆</a:t>
            </a:r>
            <a:endParaRPr lang="en-US" altLang="zh-CN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53400" y="3354225"/>
            <a:ext cx="428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98779" y="1880075"/>
            <a:ext cx="1504772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不给</a:t>
            </a:r>
            <a:r>
              <a:rPr lang="zh-CN" altLang="en-US" sz="1400" dirty="0" smtClean="0"/>
              <a:t>钱，轰出门外</a:t>
            </a:r>
            <a:endParaRPr lang="zh-CN" altLang="en-US" sz="1400" dirty="0"/>
          </a:p>
        </p:txBody>
      </p:sp>
      <p:cxnSp>
        <p:nvCxnSpPr>
          <p:cNvPr id="27" name="Straight Connector 26"/>
          <p:cNvCxnSpPr>
            <a:stCxn id="26" idx="2"/>
          </p:cNvCxnSpPr>
          <p:nvPr/>
        </p:nvCxnSpPr>
        <p:spPr>
          <a:xfrm>
            <a:off x="7351165" y="2555193"/>
            <a:ext cx="0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76120" y="1880075"/>
            <a:ext cx="1504772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</a:t>
            </a:r>
            <a:r>
              <a:rPr lang="zh-CN" altLang="en-US" sz="1400" dirty="0" smtClean="0"/>
              <a:t>得信息，张辉没钱，钱在女主播那里</a:t>
            </a:r>
            <a:endParaRPr lang="zh-CN" altLang="en-US" sz="1400" dirty="0"/>
          </a:p>
        </p:txBody>
      </p:sp>
      <p:cxnSp>
        <p:nvCxnSpPr>
          <p:cNvPr id="29" name="Straight Connector 28"/>
          <p:cNvCxnSpPr>
            <a:stCxn id="28" idx="2"/>
          </p:cNvCxnSpPr>
          <p:nvPr/>
        </p:nvCxnSpPr>
        <p:spPr>
          <a:xfrm>
            <a:off x="9428506" y="2555193"/>
            <a:ext cx="0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4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联事件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Rectangle 1"/>
          <p:cNvSpPr/>
          <p:nvPr/>
        </p:nvSpPr>
        <p:spPr>
          <a:xfrm>
            <a:off x="2350094" y="2495371"/>
            <a:ext cx="7033188" cy="311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ounded Rectangle 2"/>
          <p:cNvSpPr/>
          <p:nvPr/>
        </p:nvSpPr>
        <p:spPr>
          <a:xfrm>
            <a:off x="3760150" y="3179036"/>
            <a:ext cx="487110" cy="376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779806" y="4050706"/>
            <a:ext cx="487110" cy="376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779806" y="4576832"/>
            <a:ext cx="487110" cy="3760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594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108</cp:revision>
  <dcterms:created xsi:type="dcterms:W3CDTF">2015-05-05T08:02:00Z</dcterms:created>
  <dcterms:modified xsi:type="dcterms:W3CDTF">2017-09-03T10:08:36Z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