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29" y="1427630"/>
            <a:ext cx="423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</a:t>
            </a:r>
            <a:r>
              <a:rPr lang="en-US" altLang="zh-CN" dirty="0"/>
              <a:t>b</a:t>
            </a:r>
            <a:r>
              <a:rPr lang="zh-CN" altLang="en-US" dirty="0" smtClean="0"/>
              <a:t>哥，职业：家电维修老板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2254796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0230" y="2711070"/>
            <a:ext cx="649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欠款理由：借钱打赏女主</a:t>
            </a:r>
            <a:r>
              <a:rPr lang="zh-CN" altLang="en-US" dirty="0" smtClean="0"/>
              <a:t>播，即时有钱也不还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70230" y="3228352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：待补充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732061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：扮演女主播骗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哥打赏</a:t>
            </a:r>
            <a:endParaRPr lang="en-US" altLang="zh-CN" dirty="0"/>
          </a:p>
        </p:txBody>
      </p:sp>
      <p:sp>
        <p:nvSpPr>
          <p:cNvPr id="10" name="文本框 2"/>
          <p:cNvSpPr txBox="1"/>
          <p:nvPr/>
        </p:nvSpPr>
        <p:spPr>
          <a:xfrm>
            <a:off x="570230" y="1855937"/>
            <a:ext cx="403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性格：好色，喜欢打赏女主播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023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找到</a:t>
            </a:r>
            <a:r>
              <a:rPr lang="en-US" altLang="zh-CN"/>
              <a:t>b</a:t>
            </a:r>
            <a:r>
              <a:rPr lang="zh-CN" altLang="en-US"/>
              <a:t>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24409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哥没钱</a:t>
            </a:r>
          </a:p>
        </p:txBody>
      </p:sp>
      <p:cxnSp>
        <p:nvCxnSpPr>
          <p:cNvPr id="8" name="直接箭头连接符 14"/>
          <p:cNvCxnSpPr>
            <a:stCxn id="5" idx="3"/>
            <a:endCxn id="7" idx="1"/>
          </p:cNvCxnSpPr>
          <p:nvPr/>
        </p:nvCxnSpPr>
        <p:spPr>
          <a:xfrm>
            <a:off x="173101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5"/>
          <p:cNvCxnSpPr/>
          <p:nvPr/>
        </p:nvCxnSpPr>
        <p:spPr>
          <a:xfrm>
            <a:off x="334772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6"/>
          <p:cNvSpPr/>
          <p:nvPr/>
        </p:nvSpPr>
        <p:spPr>
          <a:xfrm>
            <a:off x="38608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得知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哥喜好</a:t>
            </a:r>
            <a:endParaRPr lang="zh-CN" altLang="en-US" sz="1600" dirty="0"/>
          </a:p>
        </p:txBody>
      </p:sp>
      <p:sp>
        <p:nvSpPr>
          <p:cNvPr id="12" name="圆角矩形 6"/>
          <p:cNvSpPr/>
          <p:nvPr/>
        </p:nvSpPr>
        <p:spPr>
          <a:xfrm>
            <a:off x="551561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找到超短裙</a:t>
            </a:r>
            <a:endParaRPr lang="zh-CN" altLang="en-US" sz="1600" dirty="0"/>
          </a:p>
        </p:txBody>
      </p:sp>
      <p:cxnSp>
        <p:nvCxnSpPr>
          <p:cNvPr id="13" name="直接箭头连接符 15"/>
          <p:cNvCxnSpPr/>
          <p:nvPr/>
        </p:nvCxnSpPr>
        <p:spPr>
          <a:xfrm>
            <a:off x="500253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6"/>
          <p:cNvSpPr/>
          <p:nvPr/>
        </p:nvSpPr>
        <p:spPr>
          <a:xfrm>
            <a:off x="5515610" y="175316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到胸罩</a:t>
            </a:r>
            <a:endParaRPr lang="zh-CN" altLang="en-US" sz="1600" dirty="0"/>
          </a:p>
        </p:txBody>
      </p:sp>
      <p:sp>
        <p:nvSpPr>
          <p:cNvPr id="15" name="圆角矩形 6"/>
          <p:cNvSpPr/>
          <p:nvPr/>
        </p:nvSpPr>
        <p:spPr>
          <a:xfrm>
            <a:off x="5515610" y="4525196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找到假发</a:t>
            </a:r>
            <a:endParaRPr lang="zh-CN" altLang="en-US" sz="1600" dirty="0"/>
          </a:p>
        </p:txBody>
      </p:sp>
      <p:cxnSp>
        <p:nvCxnSpPr>
          <p:cNvPr id="18" name="Straight Arrow Connector 17"/>
          <p:cNvCxnSpPr>
            <a:stCxn id="11" idx="3"/>
            <a:endCxn id="14" idx="1"/>
          </p:cNvCxnSpPr>
          <p:nvPr/>
        </p:nvCxnSpPr>
        <p:spPr>
          <a:xfrm flipV="1">
            <a:off x="5021580" y="1981449"/>
            <a:ext cx="494030" cy="13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5" idx="1"/>
          </p:cNvCxnSpPr>
          <p:nvPr/>
        </p:nvCxnSpPr>
        <p:spPr>
          <a:xfrm>
            <a:off x="5021580" y="3366453"/>
            <a:ext cx="494030" cy="138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6"/>
          <p:cNvSpPr/>
          <p:nvPr/>
        </p:nvSpPr>
        <p:spPr>
          <a:xfrm>
            <a:off x="76454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骗走女主播</a:t>
            </a:r>
            <a:endParaRPr lang="zh-CN" altLang="en-US" sz="1600" dirty="0"/>
          </a:p>
        </p:txBody>
      </p:sp>
      <p:sp>
        <p:nvSpPr>
          <p:cNvPr id="26" name="Right Brace 25"/>
          <p:cNvSpPr/>
          <p:nvPr/>
        </p:nvSpPr>
        <p:spPr>
          <a:xfrm>
            <a:off x="6902012" y="1753166"/>
            <a:ext cx="230308" cy="3228595"/>
          </a:xfrm>
          <a:prstGeom prst="rightBrace">
            <a:avLst>
              <a:gd name="adj1" fmla="val 6770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/>
          <p:cNvCxnSpPr>
            <a:stCxn id="26" idx="1"/>
            <a:endCxn id="24" idx="1"/>
          </p:cNvCxnSpPr>
          <p:nvPr/>
        </p:nvCxnSpPr>
        <p:spPr>
          <a:xfrm flipV="1">
            <a:off x="7132320" y="3366453"/>
            <a:ext cx="513080" cy="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6"/>
          <p:cNvSpPr/>
          <p:nvPr/>
        </p:nvSpPr>
        <p:spPr>
          <a:xfrm>
            <a:off x="9197853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假扮女主播</a:t>
            </a:r>
            <a:endParaRPr lang="zh-CN" altLang="en-US" sz="1600" dirty="0"/>
          </a:p>
        </p:txBody>
      </p:sp>
      <p:cxnSp>
        <p:nvCxnSpPr>
          <p:cNvPr id="31" name="Straight Arrow Connector 30"/>
          <p:cNvCxnSpPr>
            <a:stCxn id="24" idx="3"/>
            <a:endCxn id="30" idx="1"/>
          </p:cNvCxnSpPr>
          <p:nvPr/>
        </p:nvCxnSpPr>
        <p:spPr>
          <a:xfrm>
            <a:off x="8806180" y="3366453"/>
            <a:ext cx="3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25"/>
          <p:cNvCxnSpPr/>
          <p:nvPr/>
        </p:nvCxnSpPr>
        <p:spPr>
          <a:xfrm>
            <a:off x="5021580" y="1424003"/>
            <a:ext cx="0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25"/>
          <p:cNvCxnSpPr/>
          <p:nvPr/>
        </p:nvCxnSpPr>
        <p:spPr>
          <a:xfrm flipH="1">
            <a:off x="2022006" y="1424003"/>
            <a:ext cx="4511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5"/>
          <p:cNvCxnSpPr/>
          <p:nvPr/>
        </p:nvCxnSpPr>
        <p:spPr>
          <a:xfrm>
            <a:off x="7315200" y="1424003"/>
            <a:ext cx="39382" cy="47573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2927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41149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二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62612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49270" y="1239337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四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4090" y="4059966"/>
            <a:ext cx="262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NPC2</a:t>
            </a:r>
            <a:r>
              <a:rPr lang="zh-CN" altLang="en-US" dirty="0" smtClean="0"/>
              <a:t>：提供告诉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哥喜好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5012" y="4059966"/>
            <a:ext cx="170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NPC1</a:t>
            </a:r>
            <a:r>
              <a:rPr lang="zh-CN" altLang="en-US" dirty="0" smtClean="0"/>
              <a:t>：</a:t>
            </a:r>
            <a:r>
              <a:rPr lang="zh-CN" altLang="en-US" dirty="0"/>
              <a:t>提</a:t>
            </a:r>
            <a:r>
              <a:rPr lang="zh-CN" altLang="en-US" dirty="0" smtClean="0"/>
              <a:t>供 </a:t>
            </a:r>
            <a:r>
              <a:rPr lang="en-US" altLang="zh-CN" dirty="0" smtClean="0"/>
              <a:t>b</a:t>
            </a:r>
            <a:r>
              <a:rPr lang="zh-CN" altLang="en-US" dirty="0" smtClean="0"/>
              <a:t>哥线索</a:t>
            </a:r>
            <a:endParaRPr lang="zh-CN" altLang="en-US" dirty="0"/>
          </a:p>
        </p:txBody>
      </p:sp>
      <p:sp>
        <p:nvSpPr>
          <p:cNvPr id="45" name="圆角矩形 6"/>
          <p:cNvSpPr/>
          <p:nvPr/>
        </p:nvSpPr>
        <p:spPr>
          <a:xfrm>
            <a:off x="10704158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骗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哥打赏</a:t>
            </a:r>
            <a:endParaRPr lang="zh-CN" alt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312485" y="3366453"/>
            <a:ext cx="391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55054" y="2282657"/>
            <a:ext cx="15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NPC3</a:t>
            </a:r>
            <a:r>
              <a:rPr lang="zh-CN" altLang="en-US" dirty="0" smtClean="0"/>
              <a:t>：换取胸罩</a:t>
            </a:r>
            <a:endParaRPr lang="zh-CN" altLang="en-US" dirty="0"/>
          </a:p>
        </p:txBody>
      </p:sp>
      <p:cxnSp>
        <p:nvCxnSpPr>
          <p:cNvPr id="48" name="直接连接符 25"/>
          <p:cNvCxnSpPr/>
          <p:nvPr/>
        </p:nvCxnSpPr>
        <p:spPr>
          <a:xfrm flipH="1" flipV="1">
            <a:off x="452928" y="1625395"/>
            <a:ext cx="10831620" cy="2871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55054" y="3698113"/>
            <a:ext cx="150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NPC2</a:t>
            </a:r>
            <a:r>
              <a:rPr lang="zh-CN" altLang="en-US" dirty="0" smtClean="0"/>
              <a:t>：换取超短裙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2398" y="5113569"/>
            <a:ext cx="186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NPC4</a:t>
            </a:r>
            <a:r>
              <a:rPr lang="zh-CN" altLang="en-US" dirty="0" smtClean="0">
                <a:solidFill>
                  <a:schemeClr val="accent2"/>
                </a:solidFill>
              </a:rPr>
              <a:t>：商店老板，购买假发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2927" y="6119990"/>
            <a:ext cx="11494094" cy="526567"/>
          </a:xfrm>
          <a:prstGeom prst="roundRect">
            <a:avLst/>
          </a:prstGeom>
          <a:solidFill>
            <a:schemeClr val="bg1"/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由</a:t>
            </a:r>
            <a:r>
              <a:rPr lang="en-US" altLang="zh-CN" dirty="0" smtClean="0">
                <a:solidFill>
                  <a:schemeClr val="accent1"/>
                </a:solidFill>
              </a:rPr>
              <a:t>b</a:t>
            </a:r>
            <a:r>
              <a:rPr lang="zh-CN" altLang="en-US" dirty="0" smtClean="0">
                <a:solidFill>
                  <a:schemeClr val="accent1"/>
                </a:solidFill>
              </a:rPr>
              <a:t>哥好色特点引出所有线索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01378" y="3733972"/>
            <a:ext cx="181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NPC5</a:t>
            </a:r>
            <a:r>
              <a:rPr lang="zh-CN" altLang="en-US" dirty="0" smtClean="0"/>
              <a:t>：女主播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601378" y="2357556"/>
            <a:ext cx="32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>
                <a:solidFill>
                  <a:schemeClr val="accent2"/>
                </a:solidFill>
              </a:rPr>
              <a:t>：女主播家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78309" y="1989095"/>
            <a:ext cx="17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地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：商店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5913" y="4176529"/>
            <a:ext cx="310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女主播：张辉女友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44090" y="4692389"/>
            <a:ext cx="262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NPC2</a:t>
            </a:r>
            <a:r>
              <a:rPr lang="zh-CN" altLang="en-US" dirty="0" smtClean="0"/>
              <a:t>：</a:t>
            </a:r>
            <a:r>
              <a:rPr lang="zh-CN" altLang="en-US" dirty="0"/>
              <a:t>老余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</a:t>
            </a:r>
            <a:r>
              <a:rPr lang="en-US" altLang="zh-CN" sz="4000" dirty="0" smtClean="0">
                <a:solidFill>
                  <a:schemeClr val="bg1"/>
                </a:solidFill>
              </a:rPr>
              <a:t>1&amp;2</a:t>
            </a:r>
            <a:r>
              <a:rPr lang="zh-CN" altLang="en-US" sz="4000" dirty="0">
                <a:solidFill>
                  <a:schemeClr val="bg1"/>
                </a:solidFill>
              </a:rPr>
              <a:t>联系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74637"/>
              </p:ext>
            </p:extLst>
          </p:nvPr>
        </p:nvGraphicFramePr>
        <p:xfrm>
          <a:off x="2060133" y="2326277"/>
          <a:ext cx="78444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35"/>
                <a:gridCol w="675608"/>
                <a:gridCol w="2376550"/>
                <a:gridCol w="2376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张辉女友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女主播（</a:t>
                      </a:r>
                      <a:r>
                        <a:rPr lang="en-US" altLang="zh-CN" dirty="0" smtClean="0"/>
                        <a:t>NPC5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胸罩（出轨证据）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胸罩（假扮道具）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胸罩在张辉手中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4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722630" y="43307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关卡详细流程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3644" y="2939754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玩家出门</a:t>
            </a:r>
            <a:endParaRPr lang="zh-CN" alt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1811708" y="2939754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r>
              <a:rPr lang="zh-CN" altLang="en-US" sz="1600" dirty="0" smtClean="0">
                <a:solidFill>
                  <a:schemeClr val="tx1"/>
                </a:solidFill>
              </a:rPr>
              <a:t>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8" idx="3"/>
            <a:endCxn id="10" idx="1"/>
          </p:cNvCxnSpPr>
          <p:nvPr/>
        </p:nvCxnSpPr>
        <p:spPr>
          <a:xfrm>
            <a:off x="1401510" y="3187582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99574" y="3187582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409772" y="2939754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薇儿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1708" y="1982625"/>
            <a:ext cx="1273324" cy="9485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</a:t>
            </a:r>
            <a:r>
              <a:rPr lang="zh-CN" altLang="en-US" sz="1400" dirty="0" smtClean="0"/>
              <a:t>哥有钱不还，钱全被用来打赏女主播（薇儿）</a:t>
            </a:r>
            <a:endParaRPr lang="zh-CN" alt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405498" y="2334607"/>
            <a:ext cx="1273324" cy="6051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找到三件套才能假扮女主播</a:t>
            </a:r>
            <a:endParaRPr lang="zh-CN" alt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63455" y="2162086"/>
            <a:ext cx="1162227" cy="102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9272" y="3187582"/>
            <a:ext cx="1196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29" idx="1"/>
          </p:cNvCxnSpPr>
          <p:nvPr/>
        </p:nvCxnSpPr>
        <p:spPr>
          <a:xfrm>
            <a:off x="4597638" y="3187582"/>
            <a:ext cx="1128044" cy="102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725682" y="2939754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老余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725682" y="1838952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张辉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725682" y="3965250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en-US" altLang="zh-CN" sz="1600" dirty="0" smtClean="0">
                <a:solidFill>
                  <a:schemeClr val="tx1"/>
                </a:solidFill>
              </a:rPr>
              <a:t>NPC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82953" y="1354509"/>
            <a:ext cx="1273324" cy="5811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完成任务，获得 胸罩</a:t>
            </a:r>
            <a:endParaRPr lang="zh-CN" alt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682953" y="2431280"/>
            <a:ext cx="1273324" cy="5811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完成任务，获得 超短裙</a:t>
            </a:r>
            <a:endParaRPr lang="zh-CN" alt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682953" y="3512324"/>
            <a:ext cx="1273324" cy="5811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商店</a:t>
            </a:r>
            <a:r>
              <a:rPr lang="zh-CN" altLang="en-US" sz="1400" dirty="0" smtClean="0"/>
              <a:t>，购买假发</a:t>
            </a:r>
            <a:endParaRPr lang="zh-CN" altLang="en-US" sz="1400" dirty="0"/>
          </a:p>
        </p:txBody>
      </p:sp>
      <p:sp>
        <p:nvSpPr>
          <p:cNvPr id="34" name="Right Brace 33"/>
          <p:cNvSpPr/>
          <p:nvPr/>
        </p:nvSpPr>
        <p:spPr>
          <a:xfrm>
            <a:off x="7195558" y="1427148"/>
            <a:ext cx="247828" cy="3033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ounded Rectangle 35"/>
          <p:cNvSpPr/>
          <p:nvPr/>
        </p:nvSpPr>
        <p:spPr>
          <a:xfrm>
            <a:off x="7490388" y="2713291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薇儿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90388" y="1935623"/>
            <a:ext cx="1273324" cy="878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电脑只有</a:t>
            </a:r>
            <a:r>
              <a:rPr lang="zh-CN" altLang="en-US" sz="1400" dirty="0"/>
              <a:t>一</a:t>
            </a:r>
            <a:r>
              <a:rPr lang="zh-CN" altLang="en-US" sz="1400" dirty="0" smtClean="0"/>
              <a:t>台，薇儿不肯离开，得知刚才张辉气冲冲来过</a:t>
            </a:r>
            <a:endParaRPr lang="zh-CN" alt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678254" y="2973938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088452" y="2713291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张辉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88452" y="1935623"/>
            <a:ext cx="1273324" cy="8786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替张辉打薇儿，完成任务张辉告诉你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一个秘密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276318" y="2973938"/>
            <a:ext cx="410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0695061" y="2713291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薇儿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695061" y="2162086"/>
            <a:ext cx="1273324" cy="6521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打晕薇儿，假扮主播，骗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哥钱</a:t>
            </a:r>
            <a:endParaRPr lang="zh-CN" altLang="en-US" sz="1400" dirty="0"/>
          </a:p>
        </p:txBody>
      </p:sp>
      <p:cxnSp>
        <p:nvCxnSpPr>
          <p:cNvPr id="45" name="Straight Arrow Connector 44"/>
          <p:cNvCxnSpPr>
            <a:stCxn id="42" idx="2"/>
          </p:cNvCxnSpPr>
          <p:nvPr/>
        </p:nvCxnSpPr>
        <p:spPr>
          <a:xfrm flipH="1">
            <a:off x="9511469" y="3208946"/>
            <a:ext cx="1777525" cy="133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</p:cNvCxnSpPr>
          <p:nvPr/>
        </p:nvCxnSpPr>
        <p:spPr>
          <a:xfrm>
            <a:off x="11288994" y="3208946"/>
            <a:ext cx="0" cy="133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0695061" y="4519756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结束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814209" y="4519756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找</a:t>
            </a:r>
            <a:r>
              <a:rPr lang="zh-CN" altLang="en-US" sz="1600" dirty="0" smtClean="0"/>
              <a:t>到</a:t>
            </a:r>
            <a:r>
              <a:rPr lang="zh-CN" altLang="en-US" sz="1600" dirty="0" smtClean="0">
                <a:solidFill>
                  <a:schemeClr val="tx1"/>
                </a:solidFill>
              </a:rPr>
              <a:t>张辉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63712" y="4941073"/>
            <a:ext cx="1273324" cy="5880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得到关于暗线的线索</a:t>
            </a:r>
            <a:endParaRPr lang="zh-CN" altLang="en-US" sz="1400" dirty="0"/>
          </a:p>
        </p:txBody>
      </p:sp>
      <p:cxnSp>
        <p:nvCxnSpPr>
          <p:cNvPr id="52" name="Straight Arrow Connector 51"/>
          <p:cNvCxnSpPr>
            <a:stCxn id="50" idx="2"/>
          </p:cNvCxnSpPr>
          <p:nvPr/>
        </p:nvCxnSpPr>
        <p:spPr>
          <a:xfrm>
            <a:off x="9400374" y="5529129"/>
            <a:ext cx="0" cy="4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849170" y="5978655"/>
            <a:ext cx="1187866" cy="495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结束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476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关卡2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91</cp:revision>
  <dcterms:created xsi:type="dcterms:W3CDTF">2015-05-05T08:02:00Z</dcterms:created>
  <dcterms:modified xsi:type="dcterms:W3CDTF">2017-09-03T10:14:52Z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