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7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主线剧情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世界观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480" y="1452785"/>
            <a:ext cx="52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奇葩小</a:t>
            </a:r>
            <a:r>
              <a:rPr lang="zh-CN" altLang="en-US" dirty="0" smtClean="0"/>
              <a:t>镇（整个小镇和谐，借钱从来不还）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480" y="2041097"/>
            <a:ext cx="396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玩</a:t>
            </a:r>
            <a:r>
              <a:rPr lang="zh-CN" altLang="en-US" dirty="0" smtClean="0"/>
              <a:t>家讨债破坏了小镇的关系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11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942" y="1589518"/>
            <a:ext cx="805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镇长告诉你讨债后告诉你个秘密，外星人飞船影响小镇人情绪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942" y="2129897"/>
            <a:ext cx="805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镇长告诉你讨债后告诉你个秘密，外星人飞船影响小镇人情绪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81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47385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主线剧情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主线剧情</dc:title>
  <dc:creator>Administrator</dc:creator>
  <cp:lastModifiedBy>Administrator</cp:lastModifiedBy>
  <cp:revision>14</cp:revision>
  <dcterms:created xsi:type="dcterms:W3CDTF">2015-05-05T08:02:00Z</dcterms:created>
  <dcterms:modified xsi:type="dcterms:W3CDTF">2017-08-20T15:00:08Z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