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</a:t>
            </a:r>
            <a:r>
              <a:rPr lang="zh-CN" altLang="en-US" b="1" dirty="0" smtClean="0">
                <a:solidFill>
                  <a:schemeClr val="bg1"/>
                </a:solidFill>
              </a:rPr>
              <a:t>卡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欠款人信息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0230" y="142763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欠债人</a:t>
            </a:r>
            <a:r>
              <a:rPr lang="zh-CN" altLang="en-US" dirty="0" smtClean="0"/>
              <a:t>：张辉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0230" y="2254796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</a:t>
            </a:r>
            <a:r>
              <a:rPr lang="zh-CN" altLang="en-US" dirty="0" smtClean="0"/>
              <a:t>：</a:t>
            </a:r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r>
              <a:rPr lang="zh-CN" altLang="en-US" dirty="0" smtClean="0"/>
              <a:t>块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70230" y="2711070"/>
            <a:ext cx="649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欠款理由</a:t>
            </a:r>
            <a:r>
              <a:rPr lang="zh-CN" altLang="en-US" dirty="0" smtClean="0"/>
              <a:t>：女朋友让张辉借钱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70230" y="3228352"/>
            <a:ext cx="870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欠款人家当</a:t>
            </a:r>
            <a:r>
              <a:rPr lang="zh-CN" altLang="en-US" dirty="0" smtClean="0"/>
              <a:t>：待补充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230" y="3732061"/>
            <a:ext cx="649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还钱途径</a:t>
            </a:r>
            <a:r>
              <a:rPr lang="zh-CN" altLang="en-US" dirty="0" smtClean="0"/>
              <a:t>：找到女</a:t>
            </a:r>
            <a:r>
              <a:rPr lang="zh-CN" altLang="en-US" dirty="0"/>
              <a:t>朋</a:t>
            </a:r>
            <a:r>
              <a:rPr lang="zh-CN" altLang="en-US" dirty="0" smtClean="0"/>
              <a:t>友和老余的出轨证据（胸罩）</a:t>
            </a:r>
            <a:endParaRPr lang="en-US" altLang="zh-CN" dirty="0"/>
          </a:p>
        </p:txBody>
      </p:sp>
      <p:sp>
        <p:nvSpPr>
          <p:cNvPr id="10" name="文本框 2"/>
          <p:cNvSpPr txBox="1"/>
          <p:nvPr/>
        </p:nvSpPr>
        <p:spPr>
          <a:xfrm>
            <a:off x="570230" y="1855937"/>
            <a:ext cx="403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性格：怕老婆，钱都给女朋友</a:t>
            </a:r>
            <a:endParaRPr lang="en-US" altLang="zh-CN" dirty="0"/>
          </a:p>
        </p:txBody>
      </p:sp>
      <p:sp>
        <p:nvSpPr>
          <p:cNvPr id="11" name="文本框 1"/>
          <p:cNvSpPr txBox="1"/>
          <p:nvPr/>
        </p:nvSpPr>
        <p:spPr>
          <a:xfrm>
            <a:off x="2851957" y="142763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职业：程序员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核</a:t>
            </a:r>
            <a:r>
              <a:rPr lang="zh-CN" altLang="en-US" sz="4000" dirty="0" smtClean="0">
                <a:solidFill>
                  <a:schemeClr val="bg1"/>
                </a:solidFill>
              </a:rPr>
              <a:t>心流程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8" name="圆角矩形 4"/>
          <p:cNvSpPr/>
          <p:nvPr/>
        </p:nvSpPr>
        <p:spPr>
          <a:xfrm>
            <a:off x="570230" y="3377452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</a:t>
            </a:r>
            <a:r>
              <a:rPr lang="zh-CN" altLang="en-US" dirty="0" smtClean="0"/>
              <a:t>到张辉</a:t>
            </a:r>
            <a:endParaRPr lang="zh-CN" altLang="en-US" dirty="0"/>
          </a:p>
        </p:txBody>
      </p:sp>
      <p:sp>
        <p:nvSpPr>
          <p:cNvPr id="10" name="圆角矩形 4"/>
          <p:cNvSpPr/>
          <p:nvPr/>
        </p:nvSpPr>
        <p:spPr>
          <a:xfrm>
            <a:off x="2014469" y="3377452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张辉没钱</a:t>
            </a:r>
            <a:endParaRPr lang="zh-CN" altLang="en-US" dirty="0"/>
          </a:p>
        </p:txBody>
      </p:sp>
      <p:sp>
        <p:nvSpPr>
          <p:cNvPr id="11" name="圆角矩形 4"/>
          <p:cNvSpPr/>
          <p:nvPr/>
        </p:nvSpPr>
        <p:spPr>
          <a:xfrm>
            <a:off x="3458708" y="3377452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得知钱在其女朋友手里</a:t>
            </a:r>
            <a:endParaRPr lang="zh-CN" altLang="en-US" sz="1200" dirty="0"/>
          </a:p>
        </p:txBody>
      </p:sp>
      <p:sp>
        <p:nvSpPr>
          <p:cNvPr id="12" name="圆角矩形 4"/>
          <p:cNvSpPr/>
          <p:nvPr/>
        </p:nvSpPr>
        <p:spPr>
          <a:xfrm>
            <a:off x="4868545" y="3391499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调</a:t>
            </a:r>
            <a:r>
              <a:rPr lang="zh-CN" altLang="en-US" sz="1200" dirty="0" smtClean="0"/>
              <a:t>查得知女友与老余有染</a:t>
            </a:r>
            <a:endParaRPr lang="zh-CN" altLang="en-US" sz="1200" dirty="0"/>
          </a:p>
        </p:txBody>
      </p:sp>
      <p:sp>
        <p:nvSpPr>
          <p:cNvPr id="13" name="圆角矩形 4"/>
          <p:cNvSpPr/>
          <p:nvPr/>
        </p:nvSpPr>
        <p:spPr>
          <a:xfrm>
            <a:off x="6312784" y="3391499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找</a:t>
            </a:r>
            <a:r>
              <a:rPr lang="zh-CN" altLang="en-US" sz="1200" dirty="0" smtClean="0"/>
              <a:t>到出轨证据（胸罩）</a:t>
            </a:r>
            <a:endParaRPr lang="zh-CN" altLang="en-US" sz="1200" dirty="0"/>
          </a:p>
        </p:txBody>
      </p:sp>
      <p:sp>
        <p:nvSpPr>
          <p:cNvPr id="14" name="圆角矩形 4"/>
          <p:cNvSpPr/>
          <p:nvPr/>
        </p:nvSpPr>
        <p:spPr>
          <a:xfrm>
            <a:off x="7757023" y="3377452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证据交给张辉</a:t>
            </a:r>
            <a:endParaRPr lang="zh-CN" altLang="en-US" sz="1200" dirty="0"/>
          </a:p>
        </p:txBody>
      </p:sp>
      <p:sp>
        <p:nvSpPr>
          <p:cNvPr id="15" name="圆角矩形 4"/>
          <p:cNvSpPr/>
          <p:nvPr/>
        </p:nvSpPr>
        <p:spPr>
          <a:xfrm>
            <a:off x="9166860" y="3379909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张辉愤怒分手拿回自己的钱</a:t>
            </a:r>
            <a:endParaRPr lang="zh-CN" altLang="en-US" sz="1200" dirty="0"/>
          </a:p>
        </p:txBody>
      </p:sp>
      <p:sp>
        <p:nvSpPr>
          <p:cNvPr id="16" name="圆角矩形 4"/>
          <p:cNvSpPr/>
          <p:nvPr/>
        </p:nvSpPr>
        <p:spPr>
          <a:xfrm>
            <a:off x="10645501" y="3377451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张辉还钱</a:t>
            </a:r>
            <a:endParaRPr lang="zh-CN" altLang="en-US" sz="1200" dirty="0"/>
          </a:p>
        </p:txBody>
      </p:sp>
      <p:cxnSp>
        <p:nvCxnSpPr>
          <p:cNvPr id="3" name="Straight Arrow Connector 2"/>
          <p:cNvCxnSpPr>
            <a:stCxn id="8" idx="3"/>
            <a:endCxn id="10" idx="1"/>
          </p:cNvCxnSpPr>
          <p:nvPr/>
        </p:nvCxnSpPr>
        <p:spPr>
          <a:xfrm>
            <a:off x="1731010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75249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02396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06755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73564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883401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225309" y="3605734"/>
            <a:ext cx="4056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关卡</a:t>
            </a:r>
            <a:r>
              <a:rPr lang="en-US" altLang="zh-CN" sz="4000" dirty="0" smtClean="0">
                <a:solidFill>
                  <a:schemeClr val="bg1"/>
                </a:solidFill>
              </a:rPr>
              <a:t>1&amp;2</a:t>
            </a:r>
            <a:r>
              <a:rPr lang="zh-CN" altLang="en-US" sz="4000" dirty="0">
                <a:solidFill>
                  <a:schemeClr val="bg1"/>
                </a:solidFill>
              </a:rPr>
              <a:t>联系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89508"/>
              </p:ext>
            </p:extLst>
          </p:nvPr>
        </p:nvGraphicFramePr>
        <p:xfrm>
          <a:off x="2060133" y="2326277"/>
          <a:ext cx="78444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735"/>
                <a:gridCol w="675608"/>
                <a:gridCol w="2376550"/>
                <a:gridCol w="2376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张辉女友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女主播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胸罩（出轨证据）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胸罩（假扮道具）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胸罩在张辉手中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</a:rPr>
              <a:t>联事件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4028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关卡1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Administrator</cp:lastModifiedBy>
  <cp:revision>94</cp:revision>
  <dcterms:created xsi:type="dcterms:W3CDTF">2015-05-05T08:02:00Z</dcterms:created>
  <dcterms:modified xsi:type="dcterms:W3CDTF">2017-08-20T14:08:51Z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