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30" y="142763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</a:t>
            </a:r>
            <a:r>
              <a:rPr lang="en-US" altLang="zh-CN" dirty="0"/>
              <a:t>b</a:t>
            </a:r>
            <a:r>
              <a:rPr lang="zh-CN" altLang="en-US" dirty="0" smtClean="0"/>
              <a:t>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2254796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0230" y="2711070"/>
            <a:ext cx="649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欠款理由：借钱打赏女主</a:t>
            </a:r>
            <a:r>
              <a:rPr lang="zh-CN" altLang="en-US" dirty="0" smtClean="0"/>
              <a:t>播，即时有钱也不还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70230" y="3228352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：待补充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732061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：扮演女主播骗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哥打赏</a:t>
            </a:r>
            <a:endParaRPr lang="en-US" altLang="zh-CN" dirty="0"/>
          </a:p>
        </p:txBody>
      </p:sp>
      <p:sp>
        <p:nvSpPr>
          <p:cNvPr id="10" name="文本框 2"/>
          <p:cNvSpPr txBox="1"/>
          <p:nvPr/>
        </p:nvSpPr>
        <p:spPr>
          <a:xfrm>
            <a:off x="570230" y="1855937"/>
            <a:ext cx="403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性格：好色，喜欢打赏女主播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023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找到</a:t>
            </a:r>
            <a:r>
              <a:rPr lang="en-US" altLang="zh-CN"/>
              <a:t>b</a:t>
            </a:r>
            <a:r>
              <a:rPr lang="zh-CN" altLang="en-US"/>
              <a:t>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24409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哥没钱</a:t>
            </a:r>
          </a:p>
        </p:txBody>
      </p:sp>
      <p:cxnSp>
        <p:nvCxnSpPr>
          <p:cNvPr id="8" name="直接箭头连接符 14"/>
          <p:cNvCxnSpPr>
            <a:stCxn id="5" idx="3"/>
            <a:endCxn id="7" idx="1"/>
          </p:cNvCxnSpPr>
          <p:nvPr/>
        </p:nvCxnSpPr>
        <p:spPr>
          <a:xfrm>
            <a:off x="173101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5"/>
          <p:cNvCxnSpPr/>
          <p:nvPr/>
        </p:nvCxnSpPr>
        <p:spPr>
          <a:xfrm>
            <a:off x="334772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6"/>
          <p:cNvSpPr/>
          <p:nvPr/>
        </p:nvSpPr>
        <p:spPr>
          <a:xfrm>
            <a:off x="38608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得知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哥喜好</a:t>
            </a:r>
            <a:endParaRPr lang="zh-CN" altLang="en-US" sz="1600" dirty="0"/>
          </a:p>
        </p:txBody>
      </p:sp>
      <p:sp>
        <p:nvSpPr>
          <p:cNvPr id="12" name="圆角矩形 6"/>
          <p:cNvSpPr/>
          <p:nvPr/>
        </p:nvSpPr>
        <p:spPr>
          <a:xfrm>
            <a:off x="551561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找到超短裙</a:t>
            </a:r>
            <a:endParaRPr lang="zh-CN" altLang="en-US" sz="1600" dirty="0"/>
          </a:p>
        </p:txBody>
      </p:sp>
      <p:cxnSp>
        <p:nvCxnSpPr>
          <p:cNvPr id="13" name="直接箭头连接符 15"/>
          <p:cNvCxnSpPr/>
          <p:nvPr/>
        </p:nvCxnSpPr>
        <p:spPr>
          <a:xfrm>
            <a:off x="500253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6"/>
          <p:cNvSpPr/>
          <p:nvPr/>
        </p:nvSpPr>
        <p:spPr>
          <a:xfrm>
            <a:off x="5515610" y="175316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到胸罩</a:t>
            </a:r>
            <a:endParaRPr lang="zh-CN" altLang="en-US" sz="1600" dirty="0"/>
          </a:p>
        </p:txBody>
      </p:sp>
      <p:sp>
        <p:nvSpPr>
          <p:cNvPr id="15" name="圆角矩形 6"/>
          <p:cNvSpPr/>
          <p:nvPr/>
        </p:nvSpPr>
        <p:spPr>
          <a:xfrm>
            <a:off x="5515610" y="452519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找到假发</a:t>
            </a:r>
            <a:endParaRPr lang="zh-CN" altLang="en-US" sz="1600" dirty="0"/>
          </a:p>
        </p:txBody>
      </p:sp>
      <p:cxnSp>
        <p:nvCxnSpPr>
          <p:cNvPr id="18" name="Straight Arrow Connector 17"/>
          <p:cNvCxnSpPr>
            <a:stCxn id="11" idx="3"/>
            <a:endCxn id="14" idx="1"/>
          </p:cNvCxnSpPr>
          <p:nvPr/>
        </p:nvCxnSpPr>
        <p:spPr>
          <a:xfrm flipV="1">
            <a:off x="5021580" y="1981449"/>
            <a:ext cx="494030" cy="13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5" idx="1"/>
          </p:cNvCxnSpPr>
          <p:nvPr/>
        </p:nvCxnSpPr>
        <p:spPr>
          <a:xfrm>
            <a:off x="5021580" y="3366453"/>
            <a:ext cx="494030" cy="138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6"/>
          <p:cNvSpPr/>
          <p:nvPr/>
        </p:nvSpPr>
        <p:spPr>
          <a:xfrm>
            <a:off x="76454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骗走女主播</a:t>
            </a:r>
            <a:endParaRPr lang="zh-CN" altLang="en-US" sz="1600" dirty="0"/>
          </a:p>
        </p:txBody>
      </p:sp>
      <p:sp>
        <p:nvSpPr>
          <p:cNvPr id="26" name="Right Brace 25"/>
          <p:cNvSpPr/>
          <p:nvPr/>
        </p:nvSpPr>
        <p:spPr>
          <a:xfrm>
            <a:off x="6902012" y="1753166"/>
            <a:ext cx="230308" cy="3228595"/>
          </a:xfrm>
          <a:prstGeom prst="rightBrace">
            <a:avLst>
              <a:gd name="adj1" fmla="val 677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/>
          <p:cNvCxnSpPr>
            <a:stCxn id="26" idx="1"/>
            <a:endCxn id="24" idx="1"/>
          </p:cNvCxnSpPr>
          <p:nvPr/>
        </p:nvCxnSpPr>
        <p:spPr>
          <a:xfrm flipV="1">
            <a:off x="7132320" y="3366453"/>
            <a:ext cx="513080" cy="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6"/>
          <p:cNvSpPr/>
          <p:nvPr/>
        </p:nvSpPr>
        <p:spPr>
          <a:xfrm>
            <a:off x="9197853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假扮女主播</a:t>
            </a:r>
            <a:endParaRPr lang="zh-CN" altLang="en-US" sz="1600" dirty="0"/>
          </a:p>
        </p:txBody>
      </p:sp>
      <p:cxnSp>
        <p:nvCxnSpPr>
          <p:cNvPr id="31" name="Straight Arrow Connector 30"/>
          <p:cNvCxnSpPr>
            <a:stCxn id="24" idx="3"/>
            <a:endCxn id="30" idx="1"/>
          </p:cNvCxnSpPr>
          <p:nvPr/>
        </p:nvCxnSpPr>
        <p:spPr>
          <a:xfrm>
            <a:off x="8806180" y="3366453"/>
            <a:ext cx="3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5"/>
          <p:cNvCxnSpPr/>
          <p:nvPr/>
        </p:nvCxnSpPr>
        <p:spPr>
          <a:xfrm>
            <a:off x="5021580" y="1424003"/>
            <a:ext cx="0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25"/>
          <p:cNvCxnSpPr/>
          <p:nvPr/>
        </p:nvCxnSpPr>
        <p:spPr>
          <a:xfrm flipH="1">
            <a:off x="2022006" y="1424003"/>
            <a:ext cx="4511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5"/>
          <p:cNvCxnSpPr/>
          <p:nvPr/>
        </p:nvCxnSpPr>
        <p:spPr>
          <a:xfrm>
            <a:off x="7315200" y="1424003"/>
            <a:ext cx="39382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2927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1149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二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2612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49270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四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4090" y="4059966"/>
            <a:ext cx="262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NPC2</a:t>
            </a:r>
            <a:r>
              <a:rPr lang="zh-CN" altLang="en-US" dirty="0" smtClean="0"/>
              <a:t>：提供告诉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哥喜好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5012" y="4059966"/>
            <a:ext cx="170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NPC1</a:t>
            </a:r>
            <a:r>
              <a:rPr lang="zh-CN" altLang="en-US" dirty="0" smtClean="0"/>
              <a:t>：</a:t>
            </a:r>
            <a:r>
              <a:rPr lang="zh-CN" altLang="en-US" dirty="0"/>
              <a:t>提</a:t>
            </a:r>
            <a:r>
              <a:rPr lang="zh-CN" altLang="en-US" dirty="0" smtClean="0"/>
              <a:t>供 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哥线索</a:t>
            </a:r>
            <a:endParaRPr lang="zh-CN" altLang="en-US" dirty="0"/>
          </a:p>
        </p:txBody>
      </p:sp>
      <p:sp>
        <p:nvSpPr>
          <p:cNvPr id="45" name="圆角矩形 6"/>
          <p:cNvSpPr/>
          <p:nvPr/>
        </p:nvSpPr>
        <p:spPr>
          <a:xfrm>
            <a:off x="10704158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骗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哥打赏</a:t>
            </a:r>
            <a:endParaRPr lang="zh-CN" alt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312485" y="3366453"/>
            <a:ext cx="3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5054" y="2282657"/>
            <a:ext cx="15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NPC3</a:t>
            </a:r>
            <a:r>
              <a:rPr lang="zh-CN" altLang="en-US" dirty="0" smtClean="0"/>
              <a:t>：换取胸罩</a:t>
            </a:r>
            <a:endParaRPr lang="zh-CN" altLang="en-US" dirty="0"/>
          </a:p>
        </p:txBody>
      </p:sp>
      <p:cxnSp>
        <p:nvCxnSpPr>
          <p:cNvPr id="48" name="直接连接符 25"/>
          <p:cNvCxnSpPr/>
          <p:nvPr/>
        </p:nvCxnSpPr>
        <p:spPr>
          <a:xfrm flipH="1" flipV="1">
            <a:off x="452928" y="1625395"/>
            <a:ext cx="10831620" cy="2871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55054" y="3698113"/>
            <a:ext cx="15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NPC4</a:t>
            </a:r>
            <a:r>
              <a:rPr lang="zh-CN" altLang="en-US" dirty="0" smtClean="0"/>
              <a:t>：商店购</a:t>
            </a:r>
            <a:r>
              <a:rPr lang="zh-CN" altLang="en-US" dirty="0"/>
              <a:t>买</a:t>
            </a:r>
            <a:r>
              <a:rPr lang="zh-CN" altLang="en-US" dirty="0" smtClean="0"/>
              <a:t>短裙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2398" y="5113569"/>
            <a:ext cx="18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地点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accent2"/>
                </a:solidFill>
              </a:rPr>
              <a:t>b</a:t>
            </a:r>
            <a:r>
              <a:rPr lang="zh-CN" altLang="en-US" dirty="0" smtClean="0">
                <a:solidFill>
                  <a:schemeClr val="accent2"/>
                </a:solidFill>
              </a:rPr>
              <a:t>哥家的箱子里找到假发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2927" y="6119990"/>
            <a:ext cx="11494094" cy="526567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由</a:t>
            </a:r>
            <a:r>
              <a:rPr lang="en-US" altLang="zh-CN" dirty="0" smtClean="0">
                <a:solidFill>
                  <a:schemeClr val="accent1"/>
                </a:solidFill>
              </a:rPr>
              <a:t>b</a:t>
            </a:r>
            <a:r>
              <a:rPr lang="zh-CN" altLang="en-US" dirty="0" smtClean="0">
                <a:solidFill>
                  <a:schemeClr val="accent1"/>
                </a:solidFill>
              </a:rPr>
              <a:t>哥好色特点引出所有线索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01378" y="3733972"/>
            <a:ext cx="181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NPC5</a:t>
            </a:r>
            <a:r>
              <a:rPr lang="zh-CN" altLang="en-US" dirty="0" smtClean="0"/>
              <a:t>：女主播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01378" y="2357556"/>
            <a:ext cx="32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：女主播家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78309" y="1989095"/>
            <a:ext cx="17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：商店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5913" y="4176529"/>
            <a:ext cx="31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女主播：张辉女友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44090" y="4692389"/>
            <a:ext cx="262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NPC2</a:t>
            </a:r>
            <a:r>
              <a:rPr lang="zh-CN" altLang="en-US" dirty="0" smtClean="0"/>
              <a:t>：</a:t>
            </a:r>
            <a:r>
              <a:rPr lang="zh-CN" altLang="en-US" dirty="0"/>
              <a:t>老余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</a:t>
            </a:r>
            <a:r>
              <a:rPr lang="en-US" altLang="zh-CN" sz="4000" dirty="0" smtClean="0">
                <a:solidFill>
                  <a:schemeClr val="bg1"/>
                </a:solidFill>
              </a:rPr>
              <a:t>1&amp;2</a:t>
            </a:r>
            <a:r>
              <a:rPr lang="zh-CN" altLang="en-US" sz="4000" dirty="0">
                <a:solidFill>
                  <a:schemeClr val="bg1"/>
                </a:solidFill>
              </a:rPr>
              <a:t>联系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060133" y="2326277"/>
          <a:ext cx="78444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35"/>
                <a:gridCol w="675608"/>
                <a:gridCol w="2376550"/>
                <a:gridCol w="2376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张辉女友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女主播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胸罩（出轨证据）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胸罩（假扮道具）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胸罩在张辉手中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4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联事件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831" y="1580972"/>
            <a:ext cx="42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</a:t>
            </a:r>
            <a:r>
              <a:rPr lang="zh-CN" altLang="en-US" dirty="0" smtClean="0"/>
              <a:t>得胸罩：完成偷袭女主播任务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3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关卡2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74</cp:revision>
  <dcterms:created xsi:type="dcterms:W3CDTF">2015-05-05T08:02:00Z</dcterms:created>
  <dcterms:modified xsi:type="dcterms:W3CDTF">2017-08-20T14:31:56Z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